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9E9F71-8288-450D-84AD-29F34E910080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de-DE"/>
        </a:p>
      </dgm:t>
    </dgm:pt>
    <dgm:pt modelId="{59F14355-FE5A-4ED1-B4CB-CD5D4CA13D9A}">
      <dgm:prSet phldrT="[Text]"/>
      <dgm:spPr/>
      <dgm:t>
        <a:bodyPr/>
        <a:lstStyle/>
        <a:p>
          <a:r>
            <a:rPr lang="de-DE" dirty="0" smtClean="0"/>
            <a:t>Abschlussarbeit schreiben</a:t>
          </a:r>
          <a:endParaRPr lang="de-DE" dirty="0"/>
        </a:p>
      </dgm:t>
    </dgm:pt>
    <dgm:pt modelId="{F7774584-A465-4012-82D1-465155D5EF04}" type="parTrans" cxnId="{2E7F7267-EF6B-44F4-9C5E-3BA7B24F7E9A}">
      <dgm:prSet/>
      <dgm:spPr/>
      <dgm:t>
        <a:bodyPr/>
        <a:lstStyle/>
        <a:p>
          <a:endParaRPr lang="de-DE"/>
        </a:p>
      </dgm:t>
    </dgm:pt>
    <dgm:pt modelId="{E5B70997-9B90-480F-99A3-2F228640E633}" type="sibTrans" cxnId="{2E7F7267-EF6B-44F4-9C5E-3BA7B24F7E9A}">
      <dgm:prSet/>
      <dgm:spPr/>
      <dgm:t>
        <a:bodyPr/>
        <a:lstStyle/>
        <a:p>
          <a:endParaRPr lang="de-DE"/>
        </a:p>
      </dgm:t>
    </dgm:pt>
    <dgm:pt modelId="{352C82B1-B8A7-426E-A1FE-F555C25DBA0E}">
      <dgm:prSet phldrT="[Text]"/>
      <dgm:spPr/>
      <dgm:t>
        <a:bodyPr/>
        <a:lstStyle/>
        <a:p>
          <a:r>
            <a:rPr lang="de-DE" dirty="0" smtClean="0"/>
            <a:t>Literaturrecherche</a:t>
          </a:r>
          <a:endParaRPr lang="de-DE" dirty="0"/>
        </a:p>
      </dgm:t>
    </dgm:pt>
    <dgm:pt modelId="{91DB398E-51B2-4E58-90EA-59A0A7B5B95C}" type="parTrans" cxnId="{D201E4FD-BE06-4251-B343-2F4EA5871584}">
      <dgm:prSet/>
      <dgm:spPr/>
      <dgm:t>
        <a:bodyPr/>
        <a:lstStyle/>
        <a:p>
          <a:endParaRPr lang="de-DE"/>
        </a:p>
      </dgm:t>
    </dgm:pt>
    <dgm:pt modelId="{A7559CA6-0DD5-403F-BBCC-CF8803114EFB}" type="sibTrans" cxnId="{D201E4FD-BE06-4251-B343-2F4EA5871584}">
      <dgm:prSet/>
      <dgm:spPr/>
      <dgm:t>
        <a:bodyPr/>
        <a:lstStyle/>
        <a:p>
          <a:endParaRPr lang="de-DE"/>
        </a:p>
      </dgm:t>
    </dgm:pt>
    <dgm:pt modelId="{8890D191-AC72-43B1-B60F-31DDD948F8A4}">
      <dgm:prSet phldrT="[Text]"/>
      <dgm:spPr/>
      <dgm:t>
        <a:bodyPr/>
        <a:lstStyle/>
        <a:p>
          <a:r>
            <a:rPr lang="de-DE" dirty="0" smtClean="0"/>
            <a:t>Basisliteratur sichten</a:t>
          </a:r>
          <a:endParaRPr lang="de-DE" dirty="0"/>
        </a:p>
      </dgm:t>
    </dgm:pt>
    <dgm:pt modelId="{B18F791E-AAF3-4E13-ADE8-88CD1057E88F}" type="parTrans" cxnId="{453C1477-3AB7-44E9-BCCC-DF9F41F0F1B6}">
      <dgm:prSet/>
      <dgm:spPr/>
      <dgm:t>
        <a:bodyPr/>
        <a:lstStyle/>
        <a:p>
          <a:endParaRPr lang="de-DE"/>
        </a:p>
      </dgm:t>
    </dgm:pt>
    <dgm:pt modelId="{713116F7-6B19-416F-B011-6F1F94D82100}" type="sibTrans" cxnId="{453C1477-3AB7-44E9-BCCC-DF9F41F0F1B6}">
      <dgm:prSet/>
      <dgm:spPr/>
      <dgm:t>
        <a:bodyPr/>
        <a:lstStyle/>
        <a:p>
          <a:endParaRPr lang="de-DE"/>
        </a:p>
      </dgm:t>
    </dgm:pt>
    <dgm:pt modelId="{64D28010-2B77-4E85-AF4A-2B604F6A4038}">
      <dgm:prSet phldrT="[Text]"/>
      <dgm:spPr/>
      <dgm:t>
        <a:bodyPr/>
        <a:lstStyle/>
        <a:p>
          <a:r>
            <a:rPr lang="de-DE" dirty="0" smtClean="0"/>
            <a:t>Spezifische Literatur sichten</a:t>
          </a:r>
          <a:endParaRPr lang="de-DE" dirty="0"/>
        </a:p>
      </dgm:t>
    </dgm:pt>
    <dgm:pt modelId="{4B0BE0C7-9C42-43B0-8B14-9ED992674518}" type="parTrans" cxnId="{B798B42F-7AC3-4AD2-AC5A-133F26E174D3}">
      <dgm:prSet/>
      <dgm:spPr/>
      <dgm:t>
        <a:bodyPr/>
        <a:lstStyle/>
        <a:p>
          <a:endParaRPr lang="de-DE"/>
        </a:p>
      </dgm:t>
    </dgm:pt>
    <dgm:pt modelId="{C0DBEE9C-67CC-4725-B10F-0B8418002D40}" type="sibTrans" cxnId="{B798B42F-7AC3-4AD2-AC5A-133F26E174D3}">
      <dgm:prSet/>
      <dgm:spPr/>
      <dgm:t>
        <a:bodyPr/>
        <a:lstStyle/>
        <a:p>
          <a:endParaRPr lang="de-DE"/>
        </a:p>
      </dgm:t>
    </dgm:pt>
    <dgm:pt modelId="{AFE09D4D-DBF4-4F64-AFC2-9C88034FBF0E}">
      <dgm:prSet phldrT="[Text]"/>
      <dgm:spPr/>
      <dgm:t>
        <a:bodyPr/>
        <a:lstStyle/>
        <a:p>
          <a:r>
            <a:rPr lang="de-DE" dirty="0" smtClean="0"/>
            <a:t>Schreiben</a:t>
          </a:r>
          <a:endParaRPr lang="de-DE" dirty="0"/>
        </a:p>
      </dgm:t>
    </dgm:pt>
    <dgm:pt modelId="{7D54EBA4-59B0-4CE4-B174-F8DEFD43A072}" type="parTrans" cxnId="{D7816894-D4A5-4605-AA8F-81B27D780878}">
      <dgm:prSet/>
      <dgm:spPr/>
      <dgm:t>
        <a:bodyPr/>
        <a:lstStyle/>
        <a:p>
          <a:endParaRPr lang="de-DE"/>
        </a:p>
      </dgm:t>
    </dgm:pt>
    <dgm:pt modelId="{6BA65F48-CB10-40C0-9639-5C9D8C2D145D}" type="sibTrans" cxnId="{D7816894-D4A5-4605-AA8F-81B27D780878}">
      <dgm:prSet/>
      <dgm:spPr/>
      <dgm:t>
        <a:bodyPr/>
        <a:lstStyle/>
        <a:p>
          <a:endParaRPr lang="de-DE"/>
        </a:p>
      </dgm:t>
    </dgm:pt>
    <dgm:pt modelId="{0EE58F8F-9A7D-4FCF-8B95-6118C90E63A4}">
      <dgm:prSet phldrT="[Text]"/>
      <dgm:spPr/>
      <dgm:t>
        <a:bodyPr/>
        <a:lstStyle/>
        <a:p>
          <a:r>
            <a:rPr lang="de-DE" dirty="0" smtClean="0"/>
            <a:t>Gliederung aufschreiben</a:t>
          </a:r>
          <a:endParaRPr lang="de-DE" dirty="0"/>
        </a:p>
      </dgm:t>
    </dgm:pt>
    <dgm:pt modelId="{2FDAFED2-99C8-4AC8-BD8F-B9EA66F3DE36}" type="parTrans" cxnId="{D8A4A5E4-41DE-4C78-844C-7848421F39FF}">
      <dgm:prSet/>
      <dgm:spPr/>
      <dgm:t>
        <a:bodyPr/>
        <a:lstStyle/>
        <a:p>
          <a:endParaRPr lang="de-DE"/>
        </a:p>
      </dgm:t>
    </dgm:pt>
    <dgm:pt modelId="{106B04FE-9095-47B8-8CBB-4E15E57D1CFD}" type="sibTrans" cxnId="{D8A4A5E4-41DE-4C78-844C-7848421F39FF}">
      <dgm:prSet/>
      <dgm:spPr/>
      <dgm:t>
        <a:bodyPr/>
        <a:lstStyle/>
        <a:p>
          <a:endParaRPr lang="de-DE"/>
        </a:p>
      </dgm:t>
    </dgm:pt>
    <dgm:pt modelId="{290001F0-4948-42AD-A6E5-62B7BD881207}">
      <dgm:prSet phldrT="[Text]"/>
      <dgm:spPr/>
      <dgm:t>
        <a:bodyPr/>
        <a:lstStyle/>
        <a:p>
          <a:r>
            <a:rPr lang="de-DE" dirty="0" smtClean="0"/>
            <a:t>Erhebung</a:t>
          </a:r>
          <a:endParaRPr lang="de-DE" dirty="0"/>
        </a:p>
      </dgm:t>
    </dgm:pt>
    <dgm:pt modelId="{2AEF62AA-233E-4382-A5E0-32F2C7FA6A7D}" type="parTrans" cxnId="{4EA7ABE8-2BE8-41A7-8310-4B584E5AB27B}">
      <dgm:prSet/>
      <dgm:spPr/>
      <dgm:t>
        <a:bodyPr/>
        <a:lstStyle/>
        <a:p>
          <a:endParaRPr lang="de-DE"/>
        </a:p>
      </dgm:t>
    </dgm:pt>
    <dgm:pt modelId="{04F23ECE-735E-49E2-AB21-D6BB5C253644}" type="sibTrans" cxnId="{4EA7ABE8-2BE8-41A7-8310-4B584E5AB27B}">
      <dgm:prSet/>
      <dgm:spPr/>
      <dgm:t>
        <a:bodyPr/>
        <a:lstStyle/>
        <a:p>
          <a:endParaRPr lang="de-DE"/>
        </a:p>
      </dgm:t>
    </dgm:pt>
    <dgm:pt modelId="{1D56F23D-278B-4875-95C2-C2BED4596714}">
      <dgm:prSet phldrT="[Text]"/>
      <dgm:spPr/>
      <dgm:t>
        <a:bodyPr/>
        <a:lstStyle/>
        <a:p>
          <a:r>
            <a:rPr lang="de-DE" dirty="0" smtClean="0"/>
            <a:t>Methoden besprechen</a:t>
          </a:r>
          <a:endParaRPr lang="de-DE" dirty="0"/>
        </a:p>
      </dgm:t>
    </dgm:pt>
    <dgm:pt modelId="{19FB880A-1EB1-4DCA-84BD-561B4BF7BB09}" type="parTrans" cxnId="{F0B160B8-692F-4CC8-AB90-BFF13C6D7740}">
      <dgm:prSet/>
      <dgm:spPr/>
      <dgm:t>
        <a:bodyPr/>
        <a:lstStyle/>
        <a:p>
          <a:endParaRPr lang="de-DE"/>
        </a:p>
      </dgm:t>
    </dgm:pt>
    <dgm:pt modelId="{6C6FA4C0-D27E-4FAE-8BC1-E8464FED10C3}" type="sibTrans" cxnId="{F0B160B8-692F-4CC8-AB90-BFF13C6D7740}">
      <dgm:prSet/>
      <dgm:spPr/>
      <dgm:t>
        <a:bodyPr/>
        <a:lstStyle/>
        <a:p>
          <a:endParaRPr lang="de-DE"/>
        </a:p>
      </dgm:t>
    </dgm:pt>
    <dgm:pt modelId="{9B2C4FA2-4495-4A7D-9D2D-4C7D93310ADC}">
      <dgm:prSet phldrT="[Text]"/>
      <dgm:spPr/>
      <dgm:t>
        <a:bodyPr/>
        <a:lstStyle/>
        <a:p>
          <a:r>
            <a:rPr lang="de-DE" dirty="0" smtClean="0"/>
            <a:t>Exzerpte o.ä. schreiben </a:t>
          </a:r>
          <a:endParaRPr lang="de-DE" dirty="0"/>
        </a:p>
      </dgm:t>
    </dgm:pt>
    <dgm:pt modelId="{B4B71EA4-17CD-4972-9A4E-E5C12153DA62}" type="parTrans" cxnId="{224DB952-822A-445E-B245-AFB2A8C681E6}">
      <dgm:prSet/>
      <dgm:spPr/>
      <dgm:t>
        <a:bodyPr/>
        <a:lstStyle/>
        <a:p>
          <a:endParaRPr lang="de-DE"/>
        </a:p>
      </dgm:t>
    </dgm:pt>
    <dgm:pt modelId="{BD821355-26AF-4EEA-800A-CDB441498CB9}" type="sibTrans" cxnId="{224DB952-822A-445E-B245-AFB2A8C681E6}">
      <dgm:prSet/>
      <dgm:spPr/>
      <dgm:t>
        <a:bodyPr/>
        <a:lstStyle/>
        <a:p>
          <a:endParaRPr lang="de-DE"/>
        </a:p>
      </dgm:t>
    </dgm:pt>
    <dgm:pt modelId="{034371D4-6BE9-4F8D-8363-EACF8C4BD4FD}">
      <dgm:prSet phldrT="[Text]"/>
      <dgm:spPr/>
      <dgm:t>
        <a:bodyPr/>
        <a:lstStyle/>
        <a:p>
          <a:r>
            <a:rPr lang="de-DE" dirty="0" smtClean="0"/>
            <a:t>…</a:t>
          </a:r>
          <a:endParaRPr lang="de-DE" dirty="0"/>
        </a:p>
      </dgm:t>
    </dgm:pt>
    <dgm:pt modelId="{046084A3-1F58-4D61-A9C8-81C58BCAD2CF}" type="parTrans" cxnId="{EFBB0CB4-44C8-4201-BDAD-74AF2D29E614}">
      <dgm:prSet/>
      <dgm:spPr/>
      <dgm:t>
        <a:bodyPr/>
        <a:lstStyle/>
        <a:p>
          <a:endParaRPr lang="de-DE"/>
        </a:p>
      </dgm:t>
    </dgm:pt>
    <dgm:pt modelId="{56239CE6-95DB-4381-B4B6-5CA04AE4C67B}" type="sibTrans" cxnId="{EFBB0CB4-44C8-4201-BDAD-74AF2D29E614}">
      <dgm:prSet/>
      <dgm:spPr/>
      <dgm:t>
        <a:bodyPr/>
        <a:lstStyle/>
        <a:p>
          <a:endParaRPr lang="de-DE"/>
        </a:p>
      </dgm:t>
    </dgm:pt>
    <dgm:pt modelId="{C60569ED-DF6D-4773-A533-298454229A5E}">
      <dgm:prSet phldrT="[Text]"/>
      <dgm:spPr/>
      <dgm:t>
        <a:bodyPr/>
        <a:lstStyle/>
        <a:p>
          <a:r>
            <a:rPr lang="de-DE" dirty="0" smtClean="0"/>
            <a:t>Stichpunkte zur Gliederung schreiben</a:t>
          </a:r>
          <a:endParaRPr lang="de-DE" dirty="0"/>
        </a:p>
      </dgm:t>
    </dgm:pt>
    <dgm:pt modelId="{A13EDB75-477F-4E38-8B7D-7FE4E2E37EEE}" type="parTrans" cxnId="{98835769-903E-474F-B524-1FB4525B8F23}">
      <dgm:prSet/>
      <dgm:spPr/>
      <dgm:t>
        <a:bodyPr/>
        <a:lstStyle/>
        <a:p>
          <a:endParaRPr lang="de-DE"/>
        </a:p>
      </dgm:t>
    </dgm:pt>
    <dgm:pt modelId="{BE0D7B20-0C65-418D-9186-F41967308F49}" type="sibTrans" cxnId="{98835769-903E-474F-B524-1FB4525B8F23}">
      <dgm:prSet/>
      <dgm:spPr/>
      <dgm:t>
        <a:bodyPr/>
        <a:lstStyle/>
        <a:p>
          <a:endParaRPr lang="de-DE"/>
        </a:p>
      </dgm:t>
    </dgm:pt>
    <dgm:pt modelId="{79B39B88-1802-4065-B501-8E9342D636CF}">
      <dgm:prSet phldrT="[Text]"/>
      <dgm:spPr/>
      <dgm:t>
        <a:bodyPr/>
        <a:lstStyle/>
        <a:p>
          <a:r>
            <a:rPr lang="de-DE" dirty="0" smtClean="0"/>
            <a:t>Exzerpte sichten und Kapiteln zuordnen</a:t>
          </a:r>
          <a:endParaRPr lang="de-DE" dirty="0"/>
        </a:p>
      </dgm:t>
    </dgm:pt>
    <dgm:pt modelId="{0AE9057C-65F9-44F8-A727-76944AABF1AD}" type="parTrans" cxnId="{AFF4879E-F01C-4153-8FA5-EC5169FE757A}">
      <dgm:prSet/>
      <dgm:spPr/>
      <dgm:t>
        <a:bodyPr/>
        <a:lstStyle/>
        <a:p>
          <a:endParaRPr lang="de-DE"/>
        </a:p>
      </dgm:t>
    </dgm:pt>
    <dgm:pt modelId="{AB52DFF6-E6FE-4063-9A23-D7A4A265FF6A}" type="sibTrans" cxnId="{AFF4879E-F01C-4153-8FA5-EC5169FE757A}">
      <dgm:prSet/>
      <dgm:spPr/>
      <dgm:t>
        <a:bodyPr/>
        <a:lstStyle/>
        <a:p>
          <a:endParaRPr lang="de-DE"/>
        </a:p>
      </dgm:t>
    </dgm:pt>
    <dgm:pt modelId="{3B500EEC-48C4-449D-B94A-AF2BEFF751E4}">
      <dgm:prSet phldrT="[Text]"/>
      <dgm:spPr/>
      <dgm:t>
        <a:bodyPr/>
        <a:lstStyle/>
        <a:p>
          <a:r>
            <a:rPr lang="de-DE" dirty="0" smtClean="0"/>
            <a:t>…</a:t>
          </a:r>
          <a:endParaRPr lang="de-DE" dirty="0"/>
        </a:p>
      </dgm:t>
    </dgm:pt>
    <dgm:pt modelId="{E64BCDE5-558E-4020-9B2A-30C8912B6B8E}" type="parTrans" cxnId="{1CD9B6F8-0F31-41A8-AE5B-50D0A6CF1BBF}">
      <dgm:prSet/>
      <dgm:spPr/>
      <dgm:t>
        <a:bodyPr/>
        <a:lstStyle/>
        <a:p>
          <a:endParaRPr lang="de-DE"/>
        </a:p>
      </dgm:t>
    </dgm:pt>
    <dgm:pt modelId="{C6E927C8-E169-4B9E-990A-1F6D392CAEAF}" type="sibTrans" cxnId="{1CD9B6F8-0F31-41A8-AE5B-50D0A6CF1BBF}">
      <dgm:prSet/>
      <dgm:spPr/>
      <dgm:t>
        <a:bodyPr/>
        <a:lstStyle/>
        <a:p>
          <a:endParaRPr lang="de-DE"/>
        </a:p>
      </dgm:t>
    </dgm:pt>
    <dgm:pt modelId="{62112976-2DCD-4D53-BB54-586B5C0ED53D}">
      <dgm:prSet phldrT="[Text]"/>
      <dgm:spPr/>
      <dgm:t>
        <a:bodyPr/>
        <a:lstStyle/>
        <a:p>
          <a:r>
            <a:rPr lang="de-DE" dirty="0" smtClean="0"/>
            <a:t>Erhebung planen („Studiendesign“)</a:t>
          </a:r>
          <a:endParaRPr lang="de-DE" dirty="0"/>
        </a:p>
      </dgm:t>
    </dgm:pt>
    <dgm:pt modelId="{388E2BEC-B8C1-45F1-98E9-A40893ED32DE}" type="parTrans" cxnId="{5FCBAE68-DB3B-4B2B-9996-C63E75C3CDDB}">
      <dgm:prSet/>
      <dgm:spPr/>
      <dgm:t>
        <a:bodyPr/>
        <a:lstStyle/>
        <a:p>
          <a:endParaRPr lang="de-DE"/>
        </a:p>
      </dgm:t>
    </dgm:pt>
    <dgm:pt modelId="{51F065F6-2336-4306-A963-A48B0E0E3877}" type="sibTrans" cxnId="{5FCBAE68-DB3B-4B2B-9996-C63E75C3CDDB}">
      <dgm:prSet/>
      <dgm:spPr/>
      <dgm:t>
        <a:bodyPr/>
        <a:lstStyle/>
        <a:p>
          <a:endParaRPr lang="de-DE"/>
        </a:p>
      </dgm:t>
    </dgm:pt>
    <dgm:pt modelId="{905CF81C-7B69-4266-A723-F2A7A749E1A0}">
      <dgm:prSet phldrT="[Text]"/>
      <dgm:spPr/>
      <dgm:t>
        <a:bodyPr/>
        <a:lstStyle/>
        <a:p>
          <a:r>
            <a:rPr lang="de-DE" dirty="0" smtClean="0"/>
            <a:t>Probanden suchen</a:t>
          </a:r>
          <a:endParaRPr lang="de-DE" dirty="0"/>
        </a:p>
      </dgm:t>
    </dgm:pt>
    <dgm:pt modelId="{A0A20B51-B5B3-486D-BE2B-D4874AEF09CB}" type="parTrans" cxnId="{2A128169-DE40-4785-808F-6CD9039C9744}">
      <dgm:prSet/>
      <dgm:spPr/>
      <dgm:t>
        <a:bodyPr/>
        <a:lstStyle/>
        <a:p>
          <a:endParaRPr lang="de-DE"/>
        </a:p>
      </dgm:t>
    </dgm:pt>
    <dgm:pt modelId="{A6CC90FD-5D07-4091-8ECB-219ADF7429B7}" type="sibTrans" cxnId="{2A128169-DE40-4785-808F-6CD9039C9744}">
      <dgm:prSet/>
      <dgm:spPr/>
      <dgm:t>
        <a:bodyPr/>
        <a:lstStyle/>
        <a:p>
          <a:endParaRPr lang="de-DE"/>
        </a:p>
      </dgm:t>
    </dgm:pt>
    <dgm:pt modelId="{91E5E54E-B5DB-404A-A243-A5ACDC8BFB3D}">
      <dgm:prSet phldrT="[Text]"/>
      <dgm:spPr/>
      <dgm:t>
        <a:bodyPr/>
        <a:lstStyle/>
        <a:p>
          <a:r>
            <a:rPr lang="de-DE" dirty="0" smtClean="0"/>
            <a:t>…</a:t>
          </a:r>
          <a:endParaRPr lang="de-DE" dirty="0"/>
        </a:p>
      </dgm:t>
    </dgm:pt>
    <dgm:pt modelId="{13BCA8EC-729F-4D82-ABDF-0A1B37F67DA6}" type="parTrans" cxnId="{EF3E5B40-896E-44A7-98FF-274A8011DF9A}">
      <dgm:prSet/>
      <dgm:spPr/>
      <dgm:t>
        <a:bodyPr/>
        <a:lstStyle/>
        <a:p>
          <a:endParaRPr lang="de-DE"/>
        </a:p>
      </dgm:t>
    </dgm:pt>
    <dgm:pt modelId="{BA57CD66-FBCD-45E9-8BD7-650E1045BEAD}" type="sibTrans" cxnId="{EF3E5B40-896E-44A7-98FF-274A8011DF9A}">
      <dgm:prSet/>
      <dgm:spPr/>
      <dgm:t>
        <a:bodyPr/>
        <a:lstStyle/>
        <a:p>
          <a:endParaRPr lang="de-DE"/>
        </a:p>
      </dgm:t>
    </dgm:pt>
    <dgm:pt modelId="{8FD8E5BE-B8A5-408E-8DB3-AAD446C0C91A}">
      <dgm:prSet phldrT="[Text]"/>
      <dgm:spPr/>
      <dgm:t>
        <a:bodyPr/>
        <a:lstStyle/>
        <a:p>
          <a:r>
            <a:rPr lang="de-DE" dirty="0" smtClean="0"/>
            <a:t>Auswertung</a:t>
          </a:r>
          <a:endParaRPr lang="de-DE" dirty="0"/>
        </a:p>
      </dgm:t>
    </dgm:pt>
    <dgm:pt modelId="{D73BACAB-119B-4EC6-87B5-5BC6E5EC2714}" type="parTrans" cxnId="{B9166168-114E-4020-97EB-07971616E875}">
      <dgm:prSet/>
      <dgm:spPr/>
      <dgm:t>
        <a:bodyPr/>
        <a:lstStyle/>
        <a:p>
          <a:endParaRPr lang="de-DE"/>
        </a:p>
      </dgm:t>
    </dgm:pt>
    <dgm:pt modelId="{9D5E19EE-583A-41FF-817E-5692985FE80A}" type="sibTrans" cxnId="{B9166168-114E-4020-97EB-07971616E875}">
      <dgm:prSet/>
      <dgm:spPr/>
      <dgm:t>
        <a:bodyPr/>
        <a:lstStyle/>
        <a:p>
          <a:endParaRPr lang="de-DE"/>
        </a:p>
      </dgm:t>
    </dgm:pt>
    <dgm:pt modelId="{84062809-FBA5-4D6C-BE3C-711EC73CCA77}">
      <dgm:prSet phldrT="[Text]"/>
      <dgm:spPr/>
      <dgm:t>
        <a:bodyPr/>
        <a:lstStyle/>
        <a:p>
          <a:r>
            <a:rPr lang="de-DE" dirty="0" smtClean="0"/>
            <a:t>Daten handhabbar machen (transkribiere/ SPSS-Eintrag/…)</a:t>
          </a:r>
          <a:endParaRPr lang="de-DE" dirty="0"/>
        </a:p>
      </dgm:t>
    </dgm:pt>
    <dgm:pt modelId="{AE38739C-29FE-4BA2-BFA5-EBCE03165255}" type="parTrans" cxnId="{FAA7A7E6-F293-4D87-A5F5-9B114F7491C1}">
      <dgm:prSet/>
      <dgm:spPr/>
      <dgm:t>
        <a:bodyPr/>
        <a:lstStyle/>
        <a:p>
          <a:endParaRPr lang="de-DE"/>
        </a:p>
      </dgm:t>
    </dgm:pt>
    <dgm:pt modelId="{9EB590C5-8132-42B8-BF4F-0F4DC68C614A}" type="sibTrans" cxnId="{FAA7A7E6-F293-4D87-A5F5-9B114F7491C1}">
      <dgm:prSet/>
      <dgm:spPr/>
      <dgm:t>
        <a:bodyPr/>
        <a:lstStyle/>
        <a:p>
          <a:endParaRPr lang="de-DE"/>
        </a:p>
      </dgm:t>
    </dgm:pt>
    <dgm:pt modelId="{CAB1C4A2-C8BC-4DBF-9210-2D2077190FC1}">
      <dgm:prSet phldrT="[Text]"/>
      <dgm:spPr/>
      <dgm:t>
        <a:bodyPr/>
        <a:lstStyle/>
        <a:p>
          <a:r>
            <a:rPr lang="de-DE" dirty="0" smtClean="0"/>
            <a:t>Methodik lesen</a:t>
          </a:r>
          <a:endParaRPr lang="de-DE" dirty="0"/>
        </a:p>
      </dgm:t>
    </dgm:pt>
    <dgm:pt modelId="{5018E3DF-D415-475C-B352-868AA2E5076D}" type="parTrans" cxnId="{32CAEF0D-75CF-459A-B73D-BA936B88ECF2}">
      <dgm:prSet/>
      <dgm:spPr/>
      <dgm:t>
        <a:bodyPr/>
        <a:lstStyle/>
        <a:p>
          <a:endParaRPr lang="de-DE"/>
        </a:p>
      </dgm:t>
    </dgm:pt>
    <dgm:pt modelId="{54BAE013-E5BF-4B28-A0A2-AD625D9056E4}" type="sibTrans" cxnId="{32CAEF0D-75CF-459A-B73D-BA936B88ECF2}">
      <dgm:prSet/>
      <dgm:spPr/>
      <dgm:t>
        <a:bodyPr/>
        <a:lstStyle/>
        <a:p>
          <a:endParaRPr lang="de-DE"/>
        </a:p>
      </dgm:t>
    </dgm:pt>
    <dgm:pt modelId="{C9BC8F35-4F90-490E-A1AA-1D8BE2114C8A}">
      <dgm:prSet phldrT="[Text]"/>
      <dgm:spPr/>
      <dgm:t>
        <a:bodyPr/>
        <a:lstStyle/>
        <a:p>
          <a:r>
            <a:rPr lang="de-DE" dirty="0" smtClean="0"/>
            <a:t>Auswertung (z.B. Kategorienbildung, T-Test rechnen, …)</a:t>
          </a:r>
          <a:endParaRPr lang="de-DE" dirty="0"/>
        </a:p>
      </dgm:t>
    </dgm:pt>
    <dgm:pt modelId="{69BB34F9-A164-44C2-AE0D-75F6A6317A94}" type="parTrans" cxnId="{7C3911E1-0CFE-4B44-81D9-A2FF7EDEB8D0}">
      <dgm:prSet/>
      <dgm:spPr/>
      <dgm:t>
        <a:bodyPr/>
        <a:lstStyle/>
        <a:p>
          <a:endParaRPr lang="de-DE"/>
        </a:p>
      </dgm:t>
    </dgm:pt>
    <dgm:pt modelId="{849102A5-557A-4A71-8BDD-2790780F2758}" type="sibTrans" cxnId="{7C3911E1-0CFE-4B44-81D9-A2FF7EDEB8D0}">
      <dgm:prSet/>
      <dgm:spPr/>
      <dgm:t>
        <a:bodyPr/>
        <a:lstStyle/>
        <a:p>
          <a:endParaRPr lang="de-DE"/>
        </a:p>
      </dgm:t>
    </dgm:pt>
    <dgm:pt modelId="{BC09003E-83CE-41EE-ACDD-C03A58DCFE5D}">
      <dgm:prSet phldrT="[Text]"/>
      <dgm:spPr/>
      <dgm:t>
        <a:bodyPr/>
        <a:lstStyle/>
        <a:p>
          <a:r>
            <a:rPr lang="de-DE" dirty="0" smtClean="0"/>
            <a:t>Deskriptive Datendarstellung</a:t>
          </a:r>
          <a:endParaRPr lang="de-DE" dirty="0"/>
        </a:p>
      </dgm:t>
    </dgm:pt>
    <dgm:pt modelId="{57BFEC5E-92E7-4FC8-B81D-8670661BE875}" type="parTrans" cxnId="{61A6933F-053E-46BC-B8DF-8ACB75341E69}">
      <dgm:prSet/>
      <dgm:spPr/>
      <dgm:t>
        <a:bodyPr/>
        <a:lstStyle/>
        <a:p>
          <a:endParaRPr lang="de-DE"/>
        </a:p>
      </dgm:t>
    </dgm:pt>
    <dgm:pt modelId="{68CA4D30-59FC-4AC2-B28F-5AF46FA4CE5D}" type="sibTrans" cxnId="{61A6933F-053E-46BC-B8DF-8ACB75341E69}">
      <dgm:prSet/>
      <dgm:spPr/>
      <dgm:t>
        <a:bodyPr/>
        <a:lstStyle/>
        <a:p>
          <a:endParaRPr lang="de-DE"/>
        </a:p>
      </dgm:t>
    </dgm:pt>
    <dgm:pt modelId="{7CE41F0C-F126-4F9D-8D73-2F3C404B493F}">
      <dgm:prSet phldrT="[Text]"/>
      <dgm:spPr/>
      <dgm:t>
        <a:bodyPr/>
        <a:lstStyle/>
        <a:p>
          <a:r>
            <a:rPr lang="de-DE" dirty="0" smtClean="0"/>
            <a:t>Interpretation der Daten</a:t>
          </a:r>
          <a:endParaRPr lang="de-DE" dirty="0"/>
        </a:p>
      </dgm:t>
    </dgm:pt>
    <dgm:pt modelId="{48F158F3-3CA8-4724-8D3C-4F89C9970EE8}" type="parTrans" cxnId="{F35EAA76-351B-46F0-B1A9-F4B795A2B9E9}">
      <dgm:prSet/>
      <dgm:spPr/>
      <dgm:t>
        <a:bodyPr/>
        <a:lstStyle/>
        <a:p>
          <a:endParaRPr lang="de-DE"/>
        </a:p>
      </dgm:t>
    </dgm:pt>
    <dgm:pt modelId="{A2436F5F-7735-41AB-AA31-2E6F007F4407}" type="sibTrans" cxnId="{F35EAA76-351B-46F0-B1A9-F4B795A2B9E9}">
      <dgm:prSet/>
      <dgm:spPr/>
      <dgm:t>
        <a:bodyPr/>
        <a:lstStyle/>
        <a:p>
          <a:endParaRPr lang="de-DE"/>
        </a:p>
      </dgm:t>
    </dgm:pt>
    <dgm:pt modelId="{7D44938E-B8B4-45C8-9735-A56576DDAD08}">
      <dgm:prSet phldrT="[Text]"/>
      <dgm:spPr/>
      <dgm:t>
        <a:bodyPr/>
        <a:lstStyle/>
        <a:p>
          <a:r>
            <a:rPr lang="de-DE" dirty="0" smtClean="0"/>
            <a:t>Durchführung</a:t>
          </a:r>
          <a:endParaRPr lang="de-DE" dirty="0"/>
        </a:p>
      </dgm:t>
    </dgm:pt>
    <dgm:pt modelId="{2B35739D-816E-46A3-B219-4984F54469B7}" type="parTrans" cxnId="{F558FF55-41FE-46DC-8089-815CEA31E44A}">
      <dgm:prSet/>
      <dgm:spPr/>
      <dgm:t>
        <a:bodyPr/>
        <a:lstStyle/>
        <a:p>
          <a:endParaRPr lang="de-DE"/>
        </a:p>
      </dgm:t>
    </dgm:pt>
    <dgm:pt modelId="{21F07852-C0B3-4B60-93FE-2B117D5FFBE0}" type="sibTrans" cxnId="{F558FF55-41FE-46DC-8089-815CEA31E44A}">
      <dgm:prSet/>
      <dgm:spPr/>
      <dgm:t>
        <a:bodyPr/>
        <a:lstStyle/>
        <a:p>
          <a:endParaRPr lang="de-DE"/>
        </a:p>
      </dgm:t>
    </dgm:pt>
    <dgm:pt modelId="{D2E470C6-3210-4E58-89A3-FAE13A306E2A}" type="pres">
      <dgm:prSet presAssocID="{F19E9F71-8288-450D-84AD-29F34E9100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76F00F5B-4C04-4212-839E-FCFE65BAF954}" type="pres">
      <dgm:prSet presAssocID="{59F14355-FE5A-4ED1-B4CB-CD5D4CA13D9A}" presName="hierRoot1" presStyleCnt="0">
        <dgm:presLayoutVars>
          <dgm:hierBranch val="init"/>
        </dgm:presLayoutVars>
      </dgm:prSet>
      <dgm:spPr/>
    </dgm:pt>
    <dgm:pt modelId="{D6ED7F44-DC95-4D2F-8000-690B709194DB}" type="pres">
      <dgm:prSet presAssocID="{59F14355-FE5A-4ED1-B4CB-CD5D4CA13D9A}" presName="rootComposite1" presStyleCnt="0"/>
      <dgm:spPr/>
    </dgm:pt>
    <dgm:pt modelId="{C61E9B9B-B1E9-4D80-BFDA-E883BF2BFF92}" type="pres">
      <dgm:prSet presAssocID="{59F14355-FE5A-4ED1-B4CB-CD5D4CA13D9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175CDE9-D208-4B1D-A59E-6E4E9071AAAB}" type="pres">
      <dgm:prSet presAssocID="{59F14355-FE5A-4ED1-B4CB-CD5D4CA13D9A}" presName="rootConnector1" presStyleLbl="node1" presStyleIdx="0" presStyleCnt="0"/>
      <dgm:spPr/>
      <dgm:t>
        <a:bodyPr/>
        <a:lstStyle/>
        <a:p>
          <a:endParaRPr lang="de-DE"/>
        </a:p>
      </dgm:t>
    </dgm:pt>
    <dgm:pt modelId="{5DDFEF7C-CA9D-4EF6-B560-5EC30E5574EE}" type="pres">
      <dgm:prSet presAssocID="{59F14355-FE5A-4ED1-B4CB-CD5D4CA13D9A}" presName="hierChild2" presStyleCnt="0"/>
      <dgm:spPr/>
    </dgm:pt>
    <dgm:pt modelId="{F79BE412-3456-4073-AB10-BF5127F9ABB3}" type="pres">
      <dgm:prSet presAssocID="{91DB398E-51B2-4E58-90EA-59A0A7B5B95C}" presName="Name37" presStyleLbl="parChTrans1D2" presStyleIdx="0" presStyleCnt="4"/>
      <dgm:spPr/>
      <dgm:t>
        <a:bodyPr/>
        <a:lstStyle/>
        <a:p>
          <a:endParaRPr lang="de-DE"/>
        </a:p>
      </dgm:t>
    </dgm:pt>
    <dgm:pt modelId="{3025375F-0B6D-488B-A7EE-D18A491402F1}" type="pres">
      <dgm:prSet presAssocID="{352C82B1-B8A7-426E-A1FE-F555C25DBA0E}" presName="hierRoot2" presStyleCnt="0">
        <dgm:presLayoutVars>
          <dgm:hierBranch val="init"/>
        </dgm:presLayoutVars>
      </dgm:prSet>
      <dgm:spPr/>
    </dgm:pt>
    <dgm:pt modelId="{40318EEE-BBB3-41BF-A62F-B092C736FC8E}" type="pres">
      <dgm:prSet presAssocID="{352C82B1-B8A7-426E-A1FE-F555C25DBA0E}" presName="rootComposite" presStyleCnt="0"/>
      <dgm:spPr/>
    </dgm:pt>
    <dgm:pt modelId="{E2D74093-4D64-4C76-AA34-3F81A6F5BB3B}" type="pres">
      <dgm:prSet presAssocID="{352C82B1-B8A7-426E-A1FE-F555C25DBA0E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2EE9E26-3536-4391-93FF-37135E20A7EE}" type="pres">
      <dgm:prSet presAssocID="{352C82B1-B8A7-426E-A1FE-F555C25DBA0E}" presName="rootConnector" presStyleLbl="node2" presStyleIdx="0" presStyleCnt="4"/>
      <dgm:spPr/>
      <dgm:t>
        <a:bodyPr/>
        <a:lstStyle/>
        <a:p>
          <a:endParaRPr lang="de-DE"/>
        </a:p>
      </dgm:t>
    </dgm:pt>
    <dgm:pt modelId="{CD492501-6FA6-4BDC-8F37-C5A1854DF76F}" type="pres">
      <dgm:prSet presAssocID="{352C82B1-B8A7-426E-A1FE-F555C25DBA0E}" presName="hierChild4" presStyleCnt="0"/>
      <dgm:spPr/>
    </dgm:pt>
    <dgm:pt modelId="{1F868E52-8075-4F59-A3FE-0B02FA8BA9AE}" type="pres">
      <dgm:prSet presAssocID="{B18F791E-AAF3-4E13-ADE8-88CD1057E88F}" presName="Name37" presStyleLbl="parChTrans1D3" presStyleIdx="0" presStyleCnt="18"/>
      <dgm:spPr/>
      <dgm:t>
        <a:bodyPr/>
        <a:lstStyle/>
        <a:p>
          <a:endParaRPr lang="de-DE"/>
        </a:p>
      </dgm:t>
    </dgm:pt>
    <dgm:pt modelId="{25059E2E-2C06-48C8-A59B-1E5B5F47A863}" type="pres">
      <dgm:prSet presAssocID="{8890D191-AC72-43B1-B60F-31DDD948F8A4}" presName="hierRoot2" presStyleCnt="0">
        <dgm:presLayoutVars>
          <dgm:hierBranch val="init"/>
        </dgm:presLayoutVars>
      </dgm:prSet>
      <dgm:spPr/>
    </dgm:pt>
    <dgm:pt modelId="{48C78EDE-641B-474D-BB38-6A607DEF18D6}" type="pres">
      <dgm:prSet presAssocID="{8890D191-AC72-43B1-B60F-31DDD948F8A4}" presName="rootComposite" presStyleCnt="0"/>
      <dgm:spPr/>
    </dgm:pt>
    <dgm:pt modelId="{A1D560A0-C8E6-451C-A487-DA2F7E36F562}" type="pres">
      <dgm:prSet presAssocID="{8890D191-AC72-43B1-B60F-31DDD948F8A4}" presName="rootText" presStyleLbl="node3" presStyleIdx="0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9774C3A-587E-4D13-9AB2-A2DF6ABA2528}" type="pres">
      <dgm:prSet presAssocID="{8890D191-AC72-43B1-B60F-31DDD948F8A4}" presName="rootConnector" presStyleLbl="node3" presStyleIdx="0" presStyleCnt="18"/>
      <dgm:spPr/>
      <dgm:t>
        <a:bodyPr/>
        <a:lstStyle/>
        <a:p>
          <a:endParaRPr lang="de-DE"/>
        </a:p>
      </dgm:t>
    </dgm:pt>
    <dgm:pt modelId="{5DCFE712-90E7-43B6-A058-1E111969D986}" type="pres">
      <dgm:prSet presAssocID="{8890D191-AC72-43B1-B60F-31DDD948F8A4}" presName="hierChild4" presStyleCnt="0"/>
      <dgm:spPr/>
    </dgm:pt>
    <dgm:pt modelId="{66B829EC-3815-4450-9726-665A08FE49F3}" type="pres">
      <dgm:prSet presAssocID="{8890D191-AC72-43B1-B60F-31DDD948F8A4}" presName="hierChild5" presStyleCnt="0"/>
      <dgm:spPr/>
    </dgm:pt>
    <dgm:pt modelId="{0F4BD199-EEB4-479D-985C-1A3F48707CF2}" type="pres">
      <dgm:prSet presAssocID="{4B0BE0C7-9C42-43B0-8B14-9ED992674518}" presName="Name37" presStyleLbl="parChTrans1D3" presStyleIdx="1" presStyleCnt="18"/>
      <dgm:spPr/>
      <dgm:t>
        <a:bodyPr/>
        <a:lstStyle/>
        <a:p>
          <a:endParaRPr lang="de-DE"/>
        </a:p>
      </dgm:t>
    </dgm:pt>
    <dgm:pt modelId="{486AC7BA-0875-4108-8FF4-B143FFC1F21C}" type="pres">
      <dgm:prSet presAssocID="{64D28010-2B77-4E85-AF4A-2B604F6A4038}" presName="hierRoot2" presStyleCnt="0">
        <dgm:presLayoutVars>
          <dgm:hierBranch val="init"/>
        </dgm:presLayoutVars>
      </dgm:prSet>
      <dgm:spPr/>
    </dgm:pt>
    <dgm:pt modelId="{355EDCBA-D968-493B-9DE4-D3A17214A703}" type="pres">
      <dgm:prSet presAssocID="{64D28010-2B77-4E85-AF4A-2B604F6A4038}" presName="rootComposite" presStyleCnt="0"/>
      <dgm:spPr/>
    </dgm:pt>
    <dgm:pt modelId="{34874F4C-B7BA-4D22-84B9-D98E1688707C}" type="pres">
      <dgm:prSet presAssocID="{64D28010-2B77-4E85-AF4A-2B604F6A4038}" presName="rootText" presStyleLbl="node3" presStyleIdx="1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909C5C8-89DA-4507-98DE-E599EE9EC438}" type="pres">
      <dgm:prSet presAssocID="{64D28010-2B77-4E85-AF4A-2B604F6A4038}" presName="rootConnector" presStyleLbl="node3" presStyleIdx="1" presStyleCnt="18"/>
      <dgm:spPr/>
      <dgm:t>
        <a:bodyPr/>
        <a:lstStyle/>
        <a:p>
          <a:endParaRPr lang="de-DE"/>
        </a:p>
      </dgm:t>
    </dgm:pt>
    <dgm:pt modelId="{C430F16A-050D-4F97-8A5C-23E0FDCDCC4A}" type="pres">
      <dgm:prSet presAssocID="{64D28010-2B77-4E85-AF4A-2B604F6A4038}" presName="hierChild4" presStyleCnt="0"/>
      <dgm:spPr/>
    </dgm:pt>
    <dgm:pt modelId="{0C0DE5E3-1B28-4EA2-BA71-0D7CB06D4393}" type="pres">
      <dgm:prSet presAssocID="{64D28010-2B77-4E85-AF4A-2B604F6A4038}" presName="hierChild5" presStyleCnt="0"/>
      <dgm:spPr/>
    </dgm:pt>
    <dgm:pt modelId="{72CF2506-426C-413B-A72B-3E6E5448766F}" type="pres">
      <dgm:prSet presAssocID="{B4B71EA4-17CD-4972-9A4E-E5C12153DA62}" presName="Name37" presStyleLbl="parChTrans1D3" presStyleIdx="2" presStyleCnt="18"/>
      <dgm:spPr/>
      <dgm:t>
        <a:bodyPr/>
        <a:lstStyle/>
        <a:p>
          <a:endParaRPr lang="de-DE"/>
        </a:p>
      </dgm:t>
    </dgm:pt>
    <dgm:pt modelId="{0DE62F01-4FA4-463C-8E6A-EA4000D0F048}" type="pres">
      <dgm:prSet presAssocID="{9B2C4FA2-4495-4A7D-9D2D-4C7D93310ADC}" presName="hierRoot2" presStyleCnt="0">
        <dgm:presLayoutVars>
          <dgm:hierBranch val="init"/>
        </dgm:presLayoutVars>
      </dgm:prSet>
      <dgm:spPr/>
    </dgm:pt>
    <dgm:pt modelId="{ED47D79C-F348-4B1E-883D-8C98465FCBCA}" type="pres">
      <dgm:prSet presAssocID="{9B2C4FA2-4495-4A7D-9D2D-4C7D93310ADC}" presName="rootComposite" presStyleCnt="0"/>
      <dgm:spPr/>
    </dgm:pt>
    <dgm:pt modelId="{374AC47F-9AE1-4CD4-B7B5-681D81A45B03}" type="pres">
      <dgm:prSet presAssocID="{9B2C4FA2-4495-4A7D-9D2D-4C7D93310ADC}" presName="rootText" presStyleLbl="node3" presStyleIdx="2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514833F-E09F-4A60-942F-FBF984CDA6F4}" type="pres">
      <dgm:prSet presAssocID="{9B2C4FA2-4495-4A7D-9D2D-4C7D93310ADC}" presName="rootConnector" presStyleLbl="node3" presStyleIdx="2" presStyleCnt="18"/>
      <dgm:spPr/>
      <dgm:t>
        <a:bodyPr/>
        <a:lstStyle/>
        <a:p>
          <a:endParaRPr lang="de-DE"/>
        </a:p>
      </dgm:t>
    </dgm:pt>
    <dgm:pt modelId="{3489B409-0509-488E-AF0F-B00EA6EFFFD6}" type="pres">
      <dgm:prSet presAssocID="{9B2C4FA2-4495-4A7D-9D2D-4C7D93310ADC}" presName="hierChild4" presStyleCnt="0"/>
      <dgm:spPr/>
    </dgm:pt>
    <dgm:pt modelId="{1CA2628F-5FDB-472A-B768-B1FC6025B56B}" type="pres">
      <dgm:prSet presAssocID="{9B2C4FA2-4495-4A7D-9D2D-4C7D93310ADC}" presName="hierChild5" presStyleCnt="0"/>
      <dgm:spPr/>
    </dgm:pt>
    <dgm:pt modelId="{B622D989-00F1-48BE-9861-A9A01BEE0BC7}" type="pres">
      <dgm:prSet presAssocID="{046084A3-1F58-4D61-A9C8-81C58BCAD2CF}" presName="Name37" presStyleLbl="parChTrans1D3" presStyleIdx="3" presStyleCnt="18"/>
      <dgm:spPr/>
      <dgm:t>
        <a:bodyPr/>
        <a:lstStyle/>
        <a:p>
          <a:endParaRPr lang="de-DE"/>
        </a:p>
      </dgm:t>
    </dgm:pt>
    <dgm:pt modelId="{BF8596ED-1B50-4A00-B50C-005503592835}" type="pres">
      <dgm:prSet presAssocID="{034371D4-6BE9-4F8D-8363-EACF8C4BD4FD}" presName="hierRoot2" presStyleCnt="0">
        <dgm:presLayoutVars>
          <dgm:hierBranch val="init"/>
        </dgm:presLayoutVars>
      </dgm:prSet>
      <dgm:spPr/>
    </dgm:pt>
    <dgm:pt modelId="{8DC1DB14-13B0-4F3F-A1B2-6757DC4D0595}" type="pres">
      <dgm:prSet presAssocID="{034371D4-6BE9-4F8D-8363-EACF8C4BD4FD}" presName="rootComposite" presStyleCnt="0"/>
      <dgm:spPr/>
    </dgm:pt>
    <dgm:pt modelId="{DC8EDB1D-2D3E-46B4-9D13-657D109B87FE}" type="pres">
      <dgm:prSet presAssocID="{034371D4-6BE9-4F8D-8363-EACF8C4BD4FD}" presName="rootText" presStyleLbl="node3" presStyleIdx="3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4AE6354-6FE3-4FDA-8395-973A2AAC8BED}" type="pres">
      <dgm:prSet presAssocID="{034371D4-6BE9-4F8D-8363-EACF8C4BD4FD}" presName="rootConnector" presStyleLbl="node3" presStyleIdx="3" presStyleCnt="18"/>
      <dgm:spPr/>
      <dgm:t>
        <a:bodyPr/>
        <a:lstStyle/>
        <a:p>
          <a:endParaRPr lang="de-DE"/>
        </a:p>
      </dgm:t>
    </dgm:pt>
    <dgm:pt modelId="{5D2DF1C2-82F7-46B1-A3DE-03075F602F50}" type="pres">
      <dgm:prSet presAssocID="{034371D4-6BE9-4F8D-8363-EACF8C4BD4FD}" presName="hierChild4" presStyleCnt="0"/>
      <dgm:spPr/>
    </dgm:pt>
    <dgm:pt modelId="{9CB588EB-BA69-4DC5-A392-6AEE1B3C4C88}" type="pres">
      <dgm:prSet presAssocID="{034371D4-6BE9-4F8D-8363-EACF8C4BD4FD}" presName="hierChild5" presStyleCnt="0"/>
      <dgm:spPr/>
    </dgm:pt>
    <dgm:pt modelId="{DE445CF8-4938-4ECE-B594-2E7B595057FC}" type="pres">
      <dgm:prSet presAssocID="{352C82B1-B8A7-426E-A1FE-F555C25DBA0E}" presName="hierChild5" presStyleCnt="0"/>
      <dgm:spPr/>
    </dgm:pt>
    <dgm:pt modelId="{3A7F0300-9780-4E7F-896E-C33A2CC1D212}" type="pres">
      <dgm:prSet presAssocID="{7D54EBA4-59B0-4CE4-B174-F8DEFD43A072}" presName="Name37" presStyleLbl="parChTrans1D2" presStyleIdx="1" presStyleCnt="4"/>
      <dgm:spPr/>
      <dgm:t>
        <a:bodyPr/>
        <a:lstStyle/>
        <a:p>
          <a:endParaRPr lang="de-DE"/>
        </a:p>
      </dgm:t>
    </dgm:pt>
    <dgm:pt modelId="{DD066F1B-F398-4C3C-8507-E243E2BD9501}" type="pres">
      <dgm:prSet presAssocID="{AFE09D4D-DBF4-4F64-AFC2-9C88034FBF0E}" presName="hierRoot2" presStyleCnt="0">
        <dgm:presLayoutVars>
          <dgm:hierBranch val="init"/>
        </dgm:presLayoutVars>
      </dgm:prSet>
      <dgm:spPr/>
    </dgm:pt>
    <dgm:pt modelId="{2B60C0DD-431A-42D8-A857-BA888207DD27}" type="pres">
      <dgm:prSet presAssocID="{AFE09D4D-DBF4-4F64-AFC2-9C88034FBF0E}" presName="rootComposite" presStyleCnt="0"/>
      <dgm:spPr/>
    </dgm:pt>
    <dgm:pt modelId="{03F683C6-881B-4BE7-BC1B-70399F9A9870}" type="pres">
      <dgm:prSet presAssocID="{AFE09D4D-DBF4-4F64-AFC2-9C88034FBF0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DADC39C-C6E6-47A9-896F-2DF4E8AE53EA}" type="pres">
      <dgm:prSet presAssocID="{AFE09D4D-DBF4-4F64-AFC2-9C88034FBF0E}" presName="rootConnector" presStyleLbl="node2" presStyleIdx="1" presStyleCnt="4"/>
      <dgm:spPr/>
      <dgm:t>
        <a:bodyPr/>
        <a:lstStyle/>
        <a:p>
          <a:endParaRPr lang="de-DE"/>
        </a:p>
      </dgm:t>
    </dgm:pt>
    <dgm:pt modelId="{E339485B-3F4D-4C71-B1CA-BDC5F52F6F56}" type="pres">
      <dgm:prSet presAssocID="{AFE09D4D-DBF4-4F64-AFC2-9C88034FBF0E}" presName="hierChild4" presStyleCnt="0"/>
      <dgm:spPr/>
    </dgm:pt>
    <dgm:pt modelId="{7D20B973-A149-49AF-BAE4-6BE2BAFD96EC}" type="pres">
      <dgm:prSet presAssocID="{2FDAFED2-99C8-4AC8-BD8F-B9EA66F3DE36}" presName="Name37" presStyleLbl="parChTrans1D3" presStyleIdx="4" presStyleCnt="18"/>
      <dgm:spPr/>
      <dgm:t>
        <a:bodyPr/>
        <a:lstStyle/>
        <a:p>
          <a:endParaRPr lang="de-DE"/>
        </a:p>
      </dgm:t>
    </dgm:pt>
    <dgm:pt modelId="{7676E49B-2A24-43E6-8009-85B620290946}" type="pres">
      <dgm:prSet presAssocID="{0EE58F8F-9A7D-4FCF-8B95-6118C90E63A4}" presName="hierRoot2" presStyleCnt="0">
        <dgm:presLayoutVars>
          <dgm:hierBranch val="init"/>
        </dgm:presLayoutVars>
      </dgm:prSet>
      <dgm:spPr/>
    </dgm:pt>
    <dgm:pt modelId="{EF072649-A240-4768-99A9-AD129C546B06}" type="pres">
      <dgm:prSet presAssocID="{0EE58F8F-9A7D-4FCF-8B95-6118C90E63A4}" presName="rootComposite" presStyleCnt="0"/>
      <dgm:spPr/>
    </dgm:pt>
    <dgm:pt modelId="{16B63B16-B313-4DBC-AC57-ED385B9EC57D}" type="pres">
      <dgm:prSet presAssocID="{0EE58F8F-9A7D-4FCF-8B95-6118C90E63A4}" presName="rootText" presStyleLbl="node3" presStyleIdx="4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583935F-3CC4-4237-BDE7-A3AEFDEC776C}" type="pres">
      <dgm:prSet presAssocID="{0EE58F8F-9A7D-4FCF-8B95-6118C90E63A4}" presName="rootConnector" presStyleLbl="node3" presStyleIdx="4" presStyleCnt="18"/>
      <dgm:spPr/>
      <dgm:t>
        <a:bodyPr/>
        <a:lstStyle/>
        <a:p>
          <a:endParaRPr lang="de-DE"/>
        </a:p>
      </dgm:t>
    </dgm:pt>
    <dgm:pt modelId="{180FCFFE-5A93-4E81-9EA4-6B519EEA8525}" type="pres">
      <dgm:prSet presAssocID="{0EE58F8F-9A7D-4FCF-8B95-6118C90E63A4}" presName="hierChild4" presStyleCnt="0"/>
      <dgm:spPr/>
    </dgm:pt>
    <dgm:pt modelId="{0EA7FB4C-E4B8-4709-8830-B736926729A1}" type="pres">
      <dgm:prSet presAssocID="{0EE58F8F-9A7D-4FCF-8B95-6118C90E63A4}" presName="hierChild5" presStyleCnt="0"/>
      <dgm:spPr/>
    </dgm:pt>
    <dgm:pt modelId="{815B2498-A993-42D5-893F-D0424CB2C3EB}" type="pres">
      <dgm:prSet presAssocID="{A13EDB75-477F-4E38-8B7D-7FE4E2E37EEE}" presName="Name37" presStyleLbl="parChTrans1D3" presStyleIdx="5" presStyleCnt="18"/>
      <dgm:spPr/>
      <dgm:t>
        <a:bodyPr/>
        <a:lstStyle/>
        <a:p>
          <a:endParaRPr lang="de-DE"/>
        </a:p>
      </dgm:t>
    </dgm:pt>
    <dgm:pt modelId="{DE45D4FB-B2E2-4C64-90C6-FB53E6099CC7}" type="pres">
      <dgm:prSet presAssocID="{C60569ED-DF6D-4773-A533-298454229A5E}" presName="hierRoot2" presStyleCnt="0">
        <dgm:presLayoutVars>
          <dgm:hierBranch val="init"/>
        </dgm:presLayoutVars>
      </dgm:prSet>
      <dgm:spPr/>
    </dgm:pt>
    <dgm:pt modelId="{EBEEEFD5-CB11-4111-B8BF-898FBEAAF852}" type="pres">
      <dgm:prSet presAssocID="{C60569ED-DF6D-4773-A533-298454229A5E}" presName="rootComposite" presStyleCnt="0"/>
      <dgm:spPr/>
    </dgm:pt>
    <dgm:pt modelId="{7F251237-BFBD-4A61-A25E-84B3D4C81C41}" type="pres">
      <dgm:prSet presAssocID="{C60569ED-DF6D-4773-A533-298454229A5E}" presName="rootText" presStyleLbl="node3" presStyleIdx="5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ABF2F44-B920-42F2-999F-F18B40482AA7}" type="pres">
      <dgm:prSet presAssocID="{C60569ED-DF6D-4773-A533-298454229A5E}" presName="rootConnector" presStyleLbl="node3" presStyleIdx="5" presStyleCnt="18"/>
      <dgm:spPr/>
      <dgm:t>
        <a:bodyPr/>
        <a:lstStyle/>
        <a:p>
          <a:endParaRPr lang="de-DE"/>
        </a:p>
      </dgm:t>
    </dgm:pt>
    <dgm:pt modelId="{5BB2614F-5910-47F3-9553-494526A21470}" type="pres">
      <dgm:prSet presAssocID="{C60569ED-DF6D-4773-A533-298454229A5E}" presName="hierChild4" presStyleCnt="0"/>
      <dgm:spPr/>
    </dgm:pt>
    <dgm:pt modelId="{B84922B7-7B1F-45C4-928B-67149862AB5A}" type="pres">
      <dgm:prSet presAssocID="{C60569ED-DF6D-4773-A533-298454229A5E}" presName="hierChild5" presStyleCnt="0"/>
      <dgm:spPr/>
    </dgm:pt>
    <dgm:pt modelId="{C9F92CE3-69B5-4644-939F-6F60138F2D27}" type="pres">
      <dgm:prSet presAssocID="{0AE9057C-65F9-44F8-A727-76944AABF1AD}" presName="Name37" presStyleLbl="parChTrans1D3" presStyleIdx="6" presStyleCnt="18"/>
      <dgm:spPr/>
      <dgm:t>
        <a:bodyPr/>
        <a:lstStyle/>
        <a:p>
          <a:endParaRPr lang="de-DE"/>
        </a:p>
      </dgm:t>
    </dgm:pt>
    <dgm:pt modelId="{5D1336AE-A8CB-4A93-9797-60F4F815B06A}" type="pres">
      <dgm:prSet presAssocID="{79B39B88-1802-4065-B501-8E9342D636CF}" presName="hierRoot2" presStyleCnt="0">
        <dgm:presLayoutVars>
          <dgm:hierBranch val="init"/>
        </dgm:presLayoutVars>
      </dgm:prSet>
      <dgm:spPr/>
    </dgm:pt>
    <dgm:pt modelId="{0C795F2C-C66D-4A51-8DE0-C7B70717719A}" type="pres">
      <dgm:prSet presAssocID="{79B39B88-1802-4065-B501-8E9342D636CF}" presName="rootComposite" presStyleCnt="0"/>
      <dgm:spPr/>
    </dgm:pt>
    <dgm:pt modelId="{C0BB5FF0-224E-4CCE-98FE-1B15C15B566F}" type="pres">
      <dgm:prSet presAssocID="{79B39B88-1802-4065-B501-8E9342D636CF}" presName="rootText" presStyleLbl="node3" presStyleIdx="6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FDAA6B3-E2B3-4BC8-A1DF-89A2B9BB1CB4}" type="pres">
      <dgm:prSet presAssocID="{79B39B88-1802-4065-B501-8E9342D636CF}" presName="rootConnector" presStyleLbl="node3" presStyleIdx="6" presStyleCnt="18"/>
      <dgm:spPr/>
      <dgm:t>
        <a:bodyPr/>
        <a:lstStyle/>
        <a:p>
          <a:endParaRPr lang="de-DE"/>
        </a:p>
      </dgm:t>
    </dgm:pt>
    <dgm:pt modelId="{1375A2CC-2AB2-4F97-8B39-FF4863A3F01F}" type="pres">
      <dgm:prSet presAssocID="{79B39B88-1802-4065-B501-8E9342D636CF}" presName="hierChild4" presStyleCnt="0"/>
      <dgm:spPr/>
    </dgm:pt>
    <dgm:pt modelId="{30EE0D09-484F-4B9E-B3F4-85DA5B341D22}" type="pres">
      <dgm:prSet presAssocID="{79B39B88-1802-4065-B501-8E9342D636CF}" presName="hierChild5" presStyleCnt="0"/>
      <dgm:spPr/>
    </dgm:pt>
    <dgm:pt modelId="{4206C869-197A-4033-AE87-876605FB2156}" type="pres">
      <dgm:prSet presAssocID="{E64BCDE5-558E-4020-9B2A-30C8912B6B8E}" presName="Name37" presStyleLbl="parChTrans1D3" presStyleIdx="7" presStyleCnt="18"/>
      <dgm:spPr/>
      <dgm:t>
        <a:bodyPr/>
        <a:lstStyle/>
        <a:p>
          <a:endParaRPr lang="de-DE"/>
        </a:p>
      </dgm:t>
    </dgm:pt>
    <dgm:pt modelId="{09CE59F2-CC0D-4CD5-8DD0-0B9688AE1AC8}" type="pres">
      <dgm:prSet presAssocID="{3B500EEC-48C4-449D-B94A-AF2BEFF751E4}" presName="hierRoot2" presStyleCnt="0">
        <dgm:presLayoutVars>
          <dgm:hierBranch val="init"/>
        </dgm:presLayoutVars>
      </dgm:prSet>
      <dgm:spPr/>
    </dgm:pt>
    <dgm:pt modelId="{44BC1C67-17C3-4A2A-889C-DC9644B4D0EC}" type="pres">
      <dgm:prSet presAssocID="{3B500EEC-48C4-449D-B94A-AF2BEFF751E4}" presName="rootComposite" presStyleCnt="0"/>
      <dgm:spPr/>
    </dgm:pt>
    <dgm:pt modelId="{F080256C-C915-4A25-AA55-61D0A58A73F1}" type="pres">
      <dgm:prSet presAssocID="{3B500EEC-48C4-449D-B94A-AF2BEFF751E4}" presName="rootText" presStyleLbl="node3" presStyleIdx="7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2BE0185-826F-4D48-AEAC-172E92114451}" type="pres">
      <dgm:prSet presAssocID="{3B500EEC-48C4-449D-B94A-AF2BEFF751E4}" presName="rootConnector" presStyleLbl="node3" presStyleIdx="7" presStyleCnt="18"/>
      <dgm:spPr/>
      <dgm:t>
        <a:bodyPr/>
        <a:lstStyle/>
        <a:p>
          <a:endParaRPr lang="de-DE"/>
        </a:p>
      </dgm:t>
    </dgm:pt>
    <dgm:pt modelId="{18023463-71E5-48FA-BC1C-D4BCBA02192C}" type="pres">
      <dgm:prSet presAssocID="{3B500EEC-48C4-449D-B94A-AF2BEFF751E4}" presName="hierChild4" presStyleCnt="0"/>
      <dgm:spPr/>
    </dgm:pt>
    <dgm:pt modelId="{AB62CBC3-22B8-416D-A995-6544E38497B8}" type="pres">
      <dgm:prSet presAssocID="{3B500EEC-48C4-449D-B94A-AF2BEFF751E4}" presName="hierChild5" presStyleCnt="0"/>
      <dgm:spPr/>
    </dgm:pt>
    <dgm:pt modelId="{91FF43BC-EB38-4FA4-A296-565741AFB542}" type="pres">
      <dgm:prSet presAssocID="{AFE09D4D-DBF4-4F64-AFC2-9C88034FBF0E}" presName="hierChild5" presStyleCnt="0"/>
      <dgm:spPr/>
    </dgm:pt>
    <dgm:pt modelId="{3047250C-274C-4CB7-9056-0154FFCA2309}" type="pres">
      <dgm:prSet presAssocID="{2AEF62AA-233E-4382-A5E0-32F2C7FA6A7D}" presName="Name37" presStyleLbl="parChTrans1D2" presStyleIdx="2" presStyleCnt="4"/>
      <dgm:spPr/>
      <dgm:t>
        <a:bodyPr/>
        <a:lstStyle/>
        <a:p>
          <a:endParaRPr lang="de-DE"/>
        </a:p>
      </dgm:t>
    </dgm:pt>
    <dgm:pt modelId="{68379446-3142-4FD9-9E49-F2E982D83EF0}" type="pres">
      <dgm:prSet presAssocID="{290001F0-4948-42AD-A6E5-62B7BD881207}" presName="hierRoot2" presStyleCnt="0">
        <dgm:presLayoutVars>
          <dgm:hierBranch val="init"/>
        </dgm:presLayoutVars>
      </dgm:prSet>
      <dgm:spPr/>
    </dgm:pt>
    <dgm:pt modelId="{D0F23A3C-B5ED-44B1-9604-FE8904C79CF1}" type="pres">
      <dgm:prSet presAssocID="{290001F0-4948-42AD-A6E5-62B7BD881207}" presName="rootComposite" presStyleCnt="0"/>
      <dgm:spPr/>
    </dgm:pt>
    <dgm:pt modelId="{23724BF6-F51A-4E8E-90D1-1CB2E2F5F445}" type="pres">
      <dgm:prSet presAssocID="{290001F0-4948-42AD-A6E5-62B7BD881207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EAD35B9-1854-4CD1-9795-E52B5BD69B26}" type="pres">
      <dgm:prSet presAssocID="{290001F0-4948-42AD-A6E5-62B7BD881207}" presName="rootConnector" presStyleLbl="node2" presStyleIdx="2" presStyleCnt="4"/>
      <dgm:spPr/>
      <dgm:t>
        <a:bodyPr/>
        <a:lstStyle/>
        <a:p>
          <a:endParaRPr lang="de-DE"/>
        </a:p>
      </dgm:t>
    </dgm:pt>
    <dgm:pt modelId="{37DF13DF-16C9-4308-B7CA-3C91778CC75D}" type="pres">
      <dgm:prSet presAssocID="{290001F0-4948-42AD-A6E5-62B7BD881207}" presName="hierChild4" presStyleCnt="0"/>
      <dgm:spPr/>
    </dgm:pt>
    <dgm:pt modelId="{BDA589B8-3D9C-4158-BF94-949A4FC3B2F2}" type="pres">
      <dgm:prSet presAssocID="{19FB880A-1EB1-4DCA-84BD-561B4BF7BB09}" presName="Name37" presStyleLbl="parChTrans1D3" presStyleIdx="8" presStyleCnt="18"/>
      <dgm:spPr/>
      <dgm:t>
        <a:bodyPr/>
        <a:lstStyle/>
        <a:p>
          <a:endParaRPr lang="de-DE"/>
        </a:p>
      </dgm:t>
    </dgm:pt>
    <dgm:pt modelId="{202075E3-967E-4B19-8F53-16BD72757C9E}" type="pres">
      <dgm:prSet presAssocID="{1D56F23D-278B-4875-95C2-C2BED4596714}" presName="hierRoot2" presStyleCnt="0">
        <dgm:presLayoutVars>
          <dgm:hierBranch val="init"/>
        </dgm:presLayoutVars>
      </dgm:prSet>
      <dgm:spPr/>
    </dgm:pt>
    <dgm:pt modelId="{8B83CF1A-8A71-4CA2-B7F3-40CB1648E2B9}" type="pres">
      <dgm:prSet presAssocID="{1D56F23D-278B-4875-95C2-C2BED4596714}" presName="rootComposite" presStyleCnt="0"/>
      <dgm:spPr/>
    </dgm:pt>
    <dgm:pt modelId="{B46F2400-EF20-4A01-A0EE-DBF05A1036F9}" type="pres">
      <dgm:prSet presAssocID="{1D56F23D-278B-4875-95C2-C2BED4596714}" presName="rootText" presStyleLbl="node3" presStyleIdx="8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C0F3D9B-B041-42D1-A87B-CF3A4F2BD9FA}" type="pres">
      <dgm:prSet presAssocID="{1D56F23D-278B-4875-95C2-C2BED4596714}" presName="rootConnector" presStyleLbl="node3" presStyleIdx="8" presStyleCnt="18"/>
      <dgm:spPr/>
      <dgm:t>
        <a:bodyPr/>
        <a:lstStyle/>
        <a:p>
          <a:endParaRPr lang="de-DE"/>
        </a:p>
      </dgm:t>
    </dgm:pt>
    <dgm:pt modelId="{AC983108-A675-4AD6-8FF8-93B7E181F525}" type="pres">
      <dgm:prSet presAssocID="{1D56F23D-278B-4875-95C2-C2BED4596714}" presName="hierChild4" presStyleCnt="0"/>
      <dgm:spPr/>
    </dgm:pt>
    <dgm:pt modelId="{4F21B846-6A07-44B3-BAC1-28958F97BBE3}" type="pres">
      <dgm:prSet presAssocID="{1D56F23D-278B-4875-95C2-C2BED4596714}" presName="hierChild5" presStyleCnt="0"/>
      <dgm:spPr/>
    </dgm:pt>
    <dgm:pt modelId="{BD473686-1BAD-4600-8963-95DF2ED31F05}" type="pres">
      <dgm:prSet presAssocID="{388E2BEC-B8C1-45F1-98E9-A40893ED32DE}" presName="Name37" presStyleLbl="parChTrans1D3" presStyleIdx="9" presStyleCnt="18"/>
      <dgm:spPr/>
      <dgm:t>
        <a:bodyPr/>
        <a:lstStyle/>
        <a:p>
          <a:endParaRPr lang="de-DE"/>
        </a:p>
      </dgm:t>
    </dgm:pt>
    <dgm:pt modelId="{45889ACD-92A3-44AF-A7FB-42D42D6B8455}" type="pres">
      <dgm:prSet presAssocID="{62112976-2DCD-4D53-BB54-586B5C0ED53D}" presName="hierRoot2" presStyleCnt="0">
        <dgm:presLayoutVars>
          <dgm:hierBranch val="init"/>
        </dgm:presLayoutVars>
      </dgm:prSet>
      <dgm:spPr/>
    </dgm:pt>
    <dgm:pt modelId="{4B84E924-A6F1-4C5D-A759-2E5E5E369AC8}" type="pres">
      <dgm:prSet presAssocID="{62112976-2DCD-4D53-BB54-586B5C0ED53D}" presName="rootComposite" presStyleCnt="0"/>
      <dgm:spPr/>
    </dgm:pt>
    <dgm:pt modelId="{9150B5C7-A175-4602-96D0-DF920465C2CB}" type="pres">
      <dgm:prSet presAssocID="{62112976-2DCD-4D53-BB54-586B5C0ED53D}" presName="rootText" presStyleLbl="node3" presStyleIdx="9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0216E37-1C30-4A1B-9208-A8D38999D764}" type="pres">
      <dgm:prSet presAssocID="{62112976-2DCD-4D53-BB54-586B5C0ED53D}" presName="rootConnector" presStyleLbl="node3" presStyleIdx="9" presStyleCnt="18"/>
      <dgm:spPr/>
      <dgm:t>
        <a:bodyPr/>
        <a:lstStyle/>
        <a:p>
          <a:endParaRPr lang="de-DE"/>
        </a:p>
      </dgm:t>
    </dgm:pt>
    <dgm:pt modelId="{31D734DC-E18B-4E47-80CA-A48D8AB8CF5A}" type="pres">
      <dgm:prSet presAssocID="{62112976-2DCD-4D53-BB54-586B5C0ED53D}" presName="hierChild4" presStyleCnt="0"/>
      <dgm:spPr/>
    </dgm:pt>
    <dgm:pt modelId="{37ADD9F9-60C3-4736-9E6A-FF1CBB604D3C}" type="pres">
      <dgm:prSet presAssocID="{62112976-2DCD-4D53-BB54-586B5C0ED53D}" presName="hierChild5" presStyleCnt="0"/>
      <dgm:spPr/>
    </dgm:pt>
    <dgm:pt modelId="{5234F921-03AA-4F8D-AB95-560FFC0058CD}" type="pres">
      <dgm:prSet presAssocID="{A0A20B51-B5B3-486D-BE2B-D4874AEF09CB}" presName="Name37" presStyleLbl="parChTrans1D3" presStyleIdx="10" presStyleCnt="18"/>
      <dgm:spPr/>
      <dgm:t>
        <a:bodyPr/>
        <a:lstStyle/>
        <a:p>
          <a:endParaRPr lang="de-DE"/>
        </a:p>
      </dgm:t>
    </dgm:pt>
    <dgm:pt modelId="{76C885D0-4B99-44C5-BD91-32BF40A5903E}" type="pres">
      <dgm:prSet presAssocID="{905CF81C-7B69-4266-A723-F2A7A749E1A0}" presName="hierRoot2" presStyleCnt="0">
        <dgm:presLayoutVars>
          <dgm:hierBranch val="init"/>
        </dgm:presLayoutVars>
      </dgm:prSet>
      <dgm:spPr/>
    </dgm:pt>
    <dgm:pt modelId="{949CA05B-62C7-4918-A175-2895876AD998}" type="pres">
      <dgm:prSet presAssocID="{905CF81C-7B69-4266-A723-F2A7A749E1A0}" presName="rootComposite" presStyleCnt="0"/>
      <dgm:spPr/>
    </dgm:pt>
    <dgm:pt modelId="{75A8F52D-16B7-45F2-ADFE-69F6EF719776}" type="pres">
      <dgm:prSet presAssocID="{905CF81C-7B69-4266-A723-F2A7A749E1A0}" presName="rootText" presStyleLbl="node3" presStyleIdx="10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D5BD95E-EECC-4C3D-9220-4208F726E54A}" type="pres">
      <dgm:prSet presAssocID="{905CF81C-7B69-4266-A723-F2A7A749E1A0}" presName="rootConnector" presStyleLbl="node3" presStyleIdx="10" presStyleCnt="18"/>
      <dgm:spPr/>
      <dgm:t>
        <a:bodyPr/>
        <a:lstStyle/>
        <a:p>
          <a:endParaRPr lang="de-DE"/>
        </a:p>
      </dgm:t>
    </dgm:pt>
    <dgm:pt modelId="{6EA22CD6-F9C9-46C0-988B-78BC5B517437}" type="pres">
      <dgm:prSet presAssocID="{905CF81C-7B69-4266-A723-F2A7A749E1A0}" presName="hierChild4" presStyleCnt="0"/>
      <dgm:spPr/>
    </dgm:pt>
    <dgm:pt modelId="{B7601997-21CF-45C0-924A-4EFA23128140}" type="pres">
      <dgm:prSet presAssocID="{905CF81C-7B69-4266-A723-F2A7A749E1A0}" presName="hierChild5" presStyleCnt="0"/>
      <dgm:spPr/>
    </dgm:pt>
    <dgm:pt modelId="{18156DFC-B042-4135-A701-B7CE0E9A4E0E}" type="pres">
      <dgm:prSet presAssocID="{2B35739D-816E-46A3-B219-4984F54469B7}" presName="Name37" presStyleLbl="parChTrans1D3" presStyleIdx="11" presStyleCnt="18"/>
      <dgm:spPr/>
      <dgm:t>
        <a:bodyPr/>
        <a:lstStyle/>
        <a:p>
          <a:endParaRPr lang="de-DE"/>
        </a:p>
      </dgm:t>
    </dgm:pt>
    <dgm:pt modelId="{616C3D0F-7F8F-4AAC-8C0D-F03793452340}" type="pres">
      <dgm:prSet presAssocID="{7D44938E-B8B4-45C8-9735-A56576DDAD08}" presName="hierRoot2" presStyleCnt="0">
        <dgm:presLayoutVars>
          <dgm:hierBranch val="init"/>
        </dgm:presLayoutVars>
      </dgm:prSet>
      <dgm:spPr/>
    </dgm:pt>
    <dgm:pt modelId="{6BBCBA78-4B0E-486B-9192-8B831A4CB554}" type="pres">
      <dgm:prSet presAssocID="{7D44938E-B8B4-45C8-9735-A56576DDAD08}" presName="rootComposite" presStyleCnt="0"/>
      <dgm:spPr/>
    </dgm:pt>
    <dgm:pt modelId="{C8CD3C77-50EC-4442-A68C-CA89BAC2FAC1}" type="pres">
      <dgm:prSet presAssocID="{7D44938E-B8B4-45C8-9735-A56576DDAD08}" presName="rootText" presStyleLbl="node3" presStyleIdx="11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0F46EA19-BA43-4DCC-9F23-A76F75DAFAC5}" type="pres">
      <dgm:prSet presAssocID="{7D44938E-B8B4-45C8-9735-A56576DDAD08}" presName="rootConnector" presStyleLbl="node3" presStyleIdx="11" presStyleCnt="18"/>
      <dgm:spPr/>
      <dgm:t>
        <a:bodyPr/>
        <a:lstStyle/>
        <a:p>
          <a:endParaRPr lang="de-DE"/>
        </a:p>
      </dgm:t>
    </dgm:pt>
    <dgm:pt modelId="{731C3370-E757-4913-99CB-2C3F9358A3C7}" type="pres">
      <dgm:prSet presAssocID="{7D44938E-B8B4-45C8-9735-A56576DDAD08}" presName="hierChild4" presStyleCnt="0"/>
      <dgm:spPr/>
    </dgm:pt>
    <dgm:pt modelId="{7328CDA6-F4C8-4981-BEE0-80E7D7898F3F}" type="pres">
      <dgm:prSet presAssocID="{7D44938E-B8B4-45C8-9735-A56576DDAD08}" presName="hierChild5" presStyleCnt="0"/>
      <dgm:spPr/>
    </dgm:pt>
    <dgm:pt modelId="{F9991D43-A066-405D-AB37-A8065AC179BE}" type="pres">
      <dgm:prSet presAssocID="{13BCA8EC-729F-4D82-ABDF-0A1B37F67DA6}" presName="Name37" presStyleLbl="parChTrans1D3" presStyleIdx="12" presStyleCnt="18"/>
      <dgm:spPr/>
      <dgm:t>
        <a:bodyPr/>
        <a:lstStyle/>
        <a:p>
          <a:endParaRPr lang="de-DE"/>
        </a:p>
      </dgm:t>
    </dgm:pt>
    <dgm:pt modelId="{0E89F0E3-4D94-4879-BDA7-C3766E2D5C49}" type="pres">
      <dgm:prSet presAssocID="{91E5E54E-B5DB-404A-A243-A5ACDC8BFB3D}" presName="hierRoot2" presStyleCnt="0">
        <dgm:presLayoutVars>
          <dgm:hierBranch val="init"/>
        </dgm:presLayoutVars>
      </dgm:prSet>
      <dgm:spPr/>
    </dgm:pt>
    <dgm:pt modelId="{A8D678B2-7602-4813-9BCC-B30A61503D2E}" type="pres">
      <dgm:prSet presAssocID="{91E5E54E-B5DB-404A-A243-A5ACDC8BFB3D}" presName="rootComposite" presStyleCnt="0"/>
      <dgm:spPr/>
    </dgm:pt>
    <dgm:pt modelId="{7A846361-5A7F-4786-AA5E-A164E29359CA}" type="pres">
      <dgm:prSet presAssocID="{91E5E54E-B5DB-404A-A243-A5ACDC8BFB3D}" presName="rootText" presStyleLbl="node3" presStyleIdx="12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EAF141B-8A03-4A54-9D11-9D529E56D80A}" type="pres">
      <dgm:prSet presAssocID="{91E5E54E-B5DB-404A-A243-A5ACDC8BFB3D}" presName="rootConnector" presStyleLbl="node3" presStyleIdx="12" presStyleCnt="18"/>
      <dgm:spPr/>
      <dgm:t>
        <a:bodyPr/>
        <a:lstStyle/>
        <a:p>
          <a:endParaRPr lang="de-DE"/>
        </a:p>
      </dgm:t>
    </dgm:pt>
    <dgm:pt modelId="{D389F337-F2E2-4C34-BF3C-CA81C3AE8CCD}" type="pres">
      <dgm:prSet presAssocID="{91E5E54E-B5DB-404A-A243-A5ACDC8BFB3D}" presName="hierChild4" presStyleCnt="0"/>
      <dgm:spPr/>
    </dgm:pt>
    <dgm:pt modelId="{073733BE-4F3B-4CF8-84D2-68B7E20C630C}" type="pres">
      <dgm:prSet presAssocID="{91E5E54E-B5DB-404A-A243-A5ACDC8BFB3D}" presName="hierChild5" presStyleCnt="0"/>
      <dgm:spPr/>
    </dgm:pt>
    <dgm:pt modelId="{A5E5879B-EEBC-49E0-A4B3-96571A3F0F94}" type="pres">
      <dgm:prSet presAssocID="{290001F0-4948-42AD-A6E5-62B7BD881207}" presName="hierChild5" presStyleCnt="0"/>
      <dgm:spPr/>
    </dgm:pt>
    <dgm:pt modelId="{F8B8350F-088A-449F-B95F-1BE2EDB9478E}" type="pres">
      <dgm:prSet presAssocID="{D73BACAB-119B-4EC6-87B5-5BC6E5EC2714}" presName="Name37" presStyleLbl="parChTrans1D2" presStyleIdx="3" presStyleCnt="4"/>
      <dgm:spPr/>
      <dgm:t>
        <a:bodyPr/>
        <a:lstStyle/>
        <a:p>
          <a:endParaRPr lang="de-DE"/>
        </a:p>
      </dgm:t>
    </dgm:pt>
    <dgm:pt modelId="{5428AECC-76F3-4EDA-B1E1-D5AB9DE64637}" type="pres">
      <dgm:prSet presAssocID="{8FD8E5BE-B8A5-408E-8DB3-AAD446C0C91A}" presName="hierRoot2" presStyleCnt="0">
        <dgm:presLayoutVars>
          <dgm:hierBranch val="init"/>
        </dgm:presLayoutVars>
      </dgm:prSet>
      <dgm:spPr/>
    </dgm:pt>
    <dgm:pt modelId="{37842171-BDFE-4024-99B3-1D26257141A6}" type="pres">
      <dgm:prSet presAssocID="{8FD8E5BE-B8A5-408E-8DB3-AAD446C0C91A}" presName="rootComposite" presStyleCnt="0"/>
      <dgm:spPr/>
    </dgm:pt>
    <dgm:pt modelId="{B5C63F79-BB5F-44B9-A50B-6BEA41C4D956}" type="pres">
      <dgm:prSet presAssocID="{8FD8E5BE-B8A5-408E-8DB3-AAD446C0C91A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9E74250-0289-4E7A-ADFF-3FE900C966F5}" type="pres">
      <dgm:prSet presAssocID="{8FD8E5BE-B8A5-408E-8DB3-AAD446C0C91A}" presName="rootConnector" presStyleLbl="node2" presStyleIdx="3" presStyleCnt="4"/>
      <dgm:spPr/>
      <dgm:t>
        <a:bodyPr/>
        <a:lstStyle/>
        <a:p>
          <a:endParaRPr lang="de-DE"/>
        </a:p>
      </dgm:t>
    </dgm:pt>
    <dgm:pt modelId="{8F5134BA-CBA3-4CAC-8C58-A77B3168FBA7}" type="pres">
      <dgm:prSet presAssocID="{8FD8E5BE-B8A5-408E-8DB3-AAD446C0C91A}" presName="hierChild4" presStyleCnt="0"/>
      <dgm:spPr/>
    </dgm:pt>
    <dgm:pt modelId="{1C35D6D3-C7B4-4ACF-BDAD-E5655819D51B}" type="pres">
      <dgm:prSet presAssocID="{AE38739C-29FE-4BA2-BFA5-EBCE03165255}" presName="Name37" presStyleLbl="parChTrans1D3" presStyleIdx="13" presStyleCnt="18"/>
      <dgm:spPr/>
      <dgm:t>
        <a:bodyPr/>
        <a:lstStyle/>
        <a:p>
          <a:endParaRPr lang="de-DE"/>
        </a:p>
      </dgm:t>
    </dgm:pt>
    <dgm:pt modelId="{91692B9B-5286-418D-81D2-7398480F36AD}" type="pres">
      <dgm:prSet presAssocID="{84062809-FBA5-4D6C-BE3C-711EC73CCA77}" presName="hierRoot2" presStyleCnt="0">
        <dgm:presLayoutVars>
          <dgm:hierBranch val="init"/>
        </dgm:presLayoutVars>
      </dgm:prSet>
      <dgm:spPr/>
    </dgm:pt>
    <dgm:pt modelId="{27E1C44E-78E0-4F32-910C-F130F9AFCF3D}" type="pres">
      <dgm:prSet presAssocID="{84062809-FBA5-4D6C-BE3C-711EC73CCA77}" presName="rootComposite" presStyleCnt="0"/>
      <dgm:spPr/>
    </dgm:pt>
    <dgm:pt modelId="{9A74544A-1C58-4C84-A969-8632FA0080BD}" type="pres">
      <dgm:prSet presAssocID="{84062809-FBA5-4D6C-BE3C-711EC73CCA77}" presName="rootText" presStyleLbl="node3" presStyleIdx="13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A0F5A90-4456-44F9-9933-BB34BF7E3F93}" type="pres">
      <dgm:prSet presAssocID="{84062809-FBA5-4D6C-BE3C-711EC73CCA77}" presName="rootConnector" presStyleLbl="node3" presStyleIdx="13" presStyleCnt="18"/>
      <dgm:spPr/>
      <dgm:t>
        <a:bodyPr/>
        <a:lstStyle/>
        <a:p>
          <a:endParaRPr lang="de-DE"/>
        </a:p>
      </dgm:t>
    </dgm:pt>
    <dgm:pt modelId="{7593F72E-7F52-4643-B754-ED05F135270D}" type="pres">
      <dgm:prSet presAssocID="{84062809-FBA5-4D6C-BE3C-711EC73CCA77}" presName="hierChild4" presStyleCnt="0"/>
      <dgm:spPr/>
    </dgm:pt>
    <dgm:pt modelId="{599DC86B-9574-4C8B-ABF9-474BD0F38375}" type="pres">
      <dgm:prSet presAssocID="{84062809-FBA5-4D6C-BE3C-711EC73CCA77}" presName="hierChild5" presStyleCnt="0"/>
      <dgm:spPr/>
    </dgm:pt>
    <dgm:pt modelId="{80A7E0D2-8848-4186-B2D0-475CFE62750B}" type="pres">
      <dgm:prSet presAssocID="{5018E3DF-D415-475C-B352-868AA2E5076D}" presName="Name37" presStyleLbl="parChTrans1D3" presStyleIdx="14" presStyleCnt="18"/>
      <dgm:spPr/>
      <dgm:t>
        <a:bodyPr/>
        <a:lstStyle/>
        <a:p>
          <a:endParaRPr lang="de-DE"/>
        </a:p>
      </dgm:t>
    </dgm:pt>
    <dgm:pt modelId="{C262554D-8C1D-4100-8B28-FCD95505C847}" type="pres">
      <dgm:prSet presAssocID="{CAB1C4A2-C8BC-4DBF-9210-2D2077190FC1}" presName="hierRoot2" presStyleCnt="0">
        <dgm:presLayoutVars>
          <dgm:hierBranch val="init"/>
        </dgm:presLayoutVars>
      </dgm:prSet>
      <dgm:spPr/>
    </dgm:pt>
    <dgm:pt modelId="{6009FD69-E870-48D7-B982-5A8D33628B39}" type="pres">
      <dgm:prSet presAssocID="{CAB1C4A2-C8BC-4DBF-9210-2D2077190FC1}" presName="rootComposite" presStyleCnt="0"/>
      <dgm:spPr/>
    </dgm:pt>
    <dgm:pt modelId="{4FF2F3E8-6988-460D-93D4-54C9D85B52AC}" type="pres">
      <dgm:prSet presAssocID="{CAB1C4A2-C8BC-4DBF-9210-2D2077190FC1}" presName="rootText" presStyleLbl="node3" presStyleIdx="14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4361D112-E1FE-4A63-9921-F77A625A3B7C}" type="pres">
      <dgm:prSet presAssocID="{CAB1C4A2-C8BC-4DBF-9210-2D2077190FC1}" presName="rootConnector" presStyleLbl="node3" presStyleIdx="14" presStyleCnt="18"/>
      <dgm:spPr/>
      <dgm:t>
        <a:bodyPr/>
        <a:lstStyle/>
        <a:p>
          <a:endParaRPr lang="de-DE"/>
        </a:p>
      </dgm:t>
    </dgm:pt>
    <dgm:pt modelId="{DF113815-642A-469C-BA0A-8AA4E30315FB}" type="pres">
      <dgm:prSet presAssocID="{CAB1C4A2-C8BC-4DBF-9210-2D2077190FC1}" presName="hierChild4" presStyleCnt="0"/>
      <dgm:spPr/>
    </dgm:pt>
    <dgm:pt modelId="{673A0806-0A49-496A-A8AF-923C421D0897}" type="pres">
      <dgm:prSet presAssocID="{CAB1C4A2-C8BC-4DBF-9210-2D2077190FC1}" presName="hierChild5" presStyleCnt="0"/>
      <dgm:spPr/>
    </dgm:pt>
    <dgm:pt modelId="{BABED30B-790D-4820-B754-15C845079D1B}" type="pres">
      <dgm:prSet presAssocID="{69BB34F9-A164-44C2-AE0D-75F6A6317A94}" presName="Name37" presStyleLbl="parChTrans1D3" presStyleIdx="15" presStyleCnt="18"/>
      <dgm:spPr/>
      <dgm:t>
        <a:bodyPr/>
        <a:lstStyle/>
        <a:p>
          <a:endParaRPr lang="de-DE"/>
        </a:p>
      </dgm:t>
    </dgm:pt>
    <dgm:pt modelId="{DE610CF4-9EFC-493A-A6C8-18AA320A6EFB}" type="pres">
      <dgm:prSet presAssocID="{C9BC8F35-4F90-490E-A1AA-1D8BE2114C8A}" presName="hierRoot2" presStyleCnt="0">
        <dgm:presLayoutVars>
          <dgm:hierBranch val="init"/>
        </dgm:presLayoutVars>
      </dgm:prSet>
      <dgm:spPr/>
    </dgm:pt>
    <dgm:pt modelId="{8DE178BA-3FB4-4FF2-B687-3D5589C057D4}" type="pres">
      <dgm:prSet presAssocID="{C9BC8F35-4F90-490E-A1AA-1D8BE2114C8A}" presName="rootComposite" presStyleCnt="0"/>
      <dgm:spPr/>
    </dgm:pt>
    <dgm:pt modelId="{D6B157AE-6BDF-415B-A9C4-C77F398F8F99}" type="pres">
      <dgm:prSet presAssocID="{C9BC8F35-4F90-490E-A1AA-1D8BE2114C8A}" presName="rootText" presStyleLbl="node3" presStyleIdx="15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3CCD0EE-4B3D-4E43-AD35-D0D03CD95576}" type="pres">
      <dgm:prSet presAssocID="{C9BC8F35-4F90-490E-A1AA-1D8BE2114C8A}" presName="rootConnector" presStyleLbl="node3" presStyleIdx="15" presStyleCnt="18"/>
      <dgm:spPr/>
      <dgm:t>
        <a:bodyPr/>
        <a:lstStyle/>
        <a:p>
          <a:endParaRPr lang="de-DE"/>
        </a:p>
      </dgm:t>
    </dgm:pt>
    <dgm:pt modelId="{81D9D6FF-64F8-4424-BDEB-BA680343A537}" type="pres">
      <dgm:prSet presAssocID="{C9BC8F35-4F90-490E-A1AA-1D8BE2114C8A}" presName="hierChild4" presStyleCnt="0"/>
      <dgm:spPr/>
    </dgm:pt>
    <dgm:pt modelId="{D4B9B954-B5BF-47E6-8828-522642221BFB}" type="pres">
      <dgm:prSet presAssocID="{C9BC8F35-4F90-490E-A1AA-1D8BE2114C8A}" presName="hierChild5" presStyleCnt="0"/>
      <dgm:spPr/>
    </dgm:pt>
    <dgm:pt modelId="{634BE13F-D144-4437-B407-7AE2D56C9633}" type="pres">
      <dgm:prSet presAssocID="{57BFEC5E-92E7-4FC8-B81D-8670661BE875}" presName="Name37" presStyleLbl="parChTrans1D3" presStyleIdx="16" presStyleCnt="18"/>
      <dgm:spPr/>
      <dgm:t>
        <a:bodyPr/>
        <a:lstStyle/>
        <a:p>
          <a:endParaRPr lang="de-DE"/>
        </a:p>
      </dgm:t>
    </dgm:pt>
    <dgm:pt modelId="{942CC1ED-9ECA-4491-8D4C-C9F933F9ED58}" type="pres">
      <dgm:prSet presAssocID="{BC09003E-83CE-41EE-ACDD-C03A58DCFE5D}" presName="hierRoot2" presStyleCnt="0">
        <dgm:presLayoutVars>
          <dgm:hierBranch val="init"/>
        </dgm:presLayoutVars>
      </dgm:prSet>
      <dgm:spPr/>
    </dgm:pt>
    <dgm:pt modelId="{EC562795-1CC1-40D3-95F2-300059354131}" type="pres">
      <dgm:prSet presAssocID="{BC09003E-83CE-41EE-ACDD-C03A58DCFE5D}" presName="rootComposite" presStyleCnt="0"/>
      <dgm:spPr/>
    </dgm:pt>
    <dgm:pt modelId="{C5315B1A-13DA-47CC-A571-7EB5C5F4DF35}" type="pres">
      <dgm:prSet presAssocID="{BC09003E-83CE-41EE-ACDD-C03A58DCFE5D}" presName="rootText" presStyleLbl="node3" presStyleIdx="16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34E8473-4DEC-41DD-AFE9-2CAD383E2B69}" type="pres">
      <dgm:prSet presAssocID="{BC09003E-83CE-41EE-ACDD-C03A58DCFE5D}" presName="rootConnector" presStyleLbl="node3" presStyleIdx="16" presStyleCnt="18"/>
      <dgm:spPr/>
      <dgm:t>
        <a:bodyPr/>
        <a:lstStyle/>
        <a:p>
          <a:endParaRPr lang="de-DE"/>
        </a:p>
      </dgm:t>
    </dgm:pt>
    <dgm:pt modelId="{EB953AB3-43C9-4CF0-B496-B2D89146A44D}" type="pres">
      <dgm:prSet presAssocID="{BC09003E-83CE-41EE-ACDD-C03A58DCFE5D}" presName="hierChild4" presStyleCnt="0"/>
      <dgm:spPr/>
    </dgm:pt>
    <dgm:pt modelId="{6CAA855F-19DF-46F6-B822-970348325C38}" type="pres">
      <dgm:prSet presAssocID="{BC09003E-83CE-41EE-ACDD-C03A58DCFE5D}" presName="hierChild5" presStyleCnt="0"/>
      <dgm:spPr/>
    </dgm:pt>
    <dgm:pt modelId="{02BD8E7C-5194-4FCA-AEE5-50D7023E9262}" type="pres">
      <dgm:prSet presAssocID="{48F158F3-3CA8-4724-8D3C-4F89C9970EE8}" presName="Name37" presStyleLbl="parChTrans1D3" presStyleIdx="17" presStyleCnt="18"/>
      <dgm:spPr/>
      <dgm:t>
        <a:bodyPr/>
        <a:lstStyle/>
        <a:p>
          <a:endParaRPr lang="de-DE"/>
        </a:p>
      </dgm:t>
    </dgm:pt>
    <dgm:pt modelId="{53746661-44D7-41EA-A9F2-694CA4C7586A}" type="pres">
      <dgm:prSet presAssocID="{7CE41F0C-F126-4F9D-8D73-2F3C404B493F}" presName="hierRoot2" presStyleCnt="0">
        <dgm:presLayoutVars>
          <dgm:hierBranch val="init"/>
        </dgm:presLayoutVars>
      </dgm:prSet>
      <dgm:spPr/>
    </dgm:pt>
    <dgm:pt modelId="{6179EC07-3D69-4FDC-95AC-322FADDB49C0}" type="pres">
      <dgm:prSet presAssocID="{7CE41F0C-F126-4F9D-8D73-2F3C404B493F}" presName="rootComposite" presStyleCnt="0"/>
      <dgm:spPr/>
    </dgm:pt>
    <dgm:pt modelId="{CA237584-D7B2-4D28-ABCF-86DF98553B2E}" type="pres">
      <dgm:prSet presAssocID="{7CE41F0C-F126-4F9D-8D73-2F3C404B493F}" presName="rootText" presStyleLbl="node3" presStyleIdx="17" presStyleCnt="1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7E20F23-E77A-484B-9C3A-D642B1F2372F}" type="pres">
      <dgm:prSet presAssocID="{7CE41F0C-F126-4F9D-8D73-2F3C404B493F}" presName="rootConnector" presStyleLbl="node3" presStyleIdx="17" presStyleCnt="18"/>
      <dgm:spPr/>
      <dgm:t>
        <a:bodyPr/>
        <a:lstStyle/>
        <a:p>
          <a:endParaRPr lang="de-DE"/>
        </a:p>
      </dgm:t>
    </dgm:pt>
    <dgm:pt modelId="{E6DA67DD-F2F5-413A-8EEA-75C75F8180DB}" type="pres">
      <dgm:prSet presAssocID="{7CE41F0C-F126-4F9D-8D73-2F3C404B493F}" presName="hierChild4" presStyleCnt="0"/>
      <dgm:spPr/>
    </dgm:pt>
    <dgm:pt modelId="{DB1D8A87-CF1B-4374-A597-3C3514DDA853}" type="pres">
      <dgm:prSet presAssocID="{7CE41F0C-F126-4F9D-8D73-2F3C404B493F}" presName="hierChild5" presStyleCnt="0"/>
      <dgm:spPr/>
    </dgm:pt>
    <dgm:pt modelId="{2FAE995A-F763-45BF-81BB-A786066D0322}" type="pres">
      <dgm:prSet presAssocID="{8FD8E5BE-B8A5-408E-8DB3-AAD446C0C91A}" presName="hierChild5" presStyleCnt="0"/>
      <dgm:spPr/>
    </dgm:pt>
    <dgm:pt modelId="{7BD22335-C935-4C18-BF98-0A68F001338C}" type="pres">
      <dgm:prSet presAssocID="{59F14355-FE5A-4ED1-B4CB-CD5D4CA13D9A}" presName="hierChild3" presStyleCnt="0"/>
      <dgm:spPr/>
    </dgm:pt>
  </dgm:ptLst>
  <dgm:cxnLst>
    <dgm:cxn modelId="{63A8520F-335E-482E-B8C4-D9D116B5C58B}" type="presOf" srcId="{19FB880A-1EB1-4DCA-84BD-561B4BF7BB09}" destId="{BDA589B8-3D9C-4158-BF94-949A4FC3B2F2}" srcOrd="0" destOrd="0" presId="urn:microsoft.com/office/officeart/2005/8/layout/orgChart1"/>
    <dgm:cxn modelId="{8FCCE09E-22EB-4E3E-993C-FC66ABA5C6D4}" type="presOf" srcId="{BC09003E-83CE-41EE-ACDD-C03A58DCFE5D}" destId="{534E8473-4DEC-41DD-AFE9-2CAD383E2B69}" srcOrd="1" destOrd="0" presId="urn:microsoft.com/office/officeart/2005/8/layout/orgChart1"/>
    <dgm:cxn modelId="{F706D1DE-63EE-4651-B270-9BA05319D50C}" type="presOf" srcId="{7D44938E-B8B4-45C8-9735-A56576DDAD08}" destId="{0F46EA19-BA43-4DCC-9F23-A76F75DAFAC5}" srcOrd="1" destOrd="0" presId="urn:microsoft.com/office/officeart/2005/8/layout/orgChart1"/>
    <dgm:cxn modelId="{8994F28F-A1CC-4524-9CF9-2455A60F4B79}" type="presOf" srcId="{91E5E54E-B5DB-404A-A243-A5ACDC8BFB3D}" destId="{EEAF141B-8A03-4A54-9D11-9D529E56D80A}" srcOrd="1" destOrd="0" presId="urn:microsoft.com/office/officeart/2005/8/layout/orgChart1"/>
    <dgm:cxn modelId="{3CD76BC3-AC8C-444A-8E59-2F820870B29D}" type="presOf" srcId="{352C82B1-B8A7-426E-A1FE-F555C25DBA0E}" destId="{E2D74093-4D64-4C76-AA34-3F81A6F5BB3B}" srcOrd="0" destOrd="0" presId="urn:microsoft.com/office/officeart/2005/8/layout/orgChart1"/>
    <dgm:cxn modelId="{875BB2B7-655D-4D73-9D75-011D1296C103}" type="presOf" srcId="{B4B71EA4-17CD-4972-9A4E-E5C12153DA62}" destId="{72CF2506-426C-413B-A72B-3E6E5448766F}" srcOrd="0" destOrd="0" presId="urn:microsoft.com/office/officeart/2005/8/layout/orgChart1"/>
    <dgm:cxn modelId="{F0B160B8-692F-4CC8-AB90-BFF13C6D7740}" srcId="{290001F0-4948-42AD-A6E5-62B7BD881207}" destId="{1D56F23D-278B-4875-95C2-C2BED4596714}" srcOrd="0" destOrd="0" parTransId="{19FB880A-1EB1-4DCA-84BD-561B4BF7BB09}" sibTransId="{6C6FA4C0-D27E-4FAE-8BC1-E8464FED10C3}"/>
    <dgm:cxn modelId="{DA0DBB4F-06ED-456C-A491-1C14CA19B543}" type="presOf" srcId="{59F14355-FE5A-4ED1-B4CB-CD5D4CA13D9A}" destId="{C61E9B9B-B1E9-4D80-BFDA-E883BF2BFF92}" srcOrd="0" destOrd="0" presId="urn:microsoft.com/office/officeart/2005/8/layout/orgChart1"/>
    <dgm:cxn modelId="{F35EAA76-351B-46F0-B1A9-F4B795A2B9E9}" srcId="{8FD8E5BE-B8A5-408E-8DB3-AAD446C0C91A}" destId="{7CE41F0C-F126-4F9D-8D73-2F3C404B493F}" srcOrd="4" destOrd="0" parTransId="{48F158F3-3CA8-4724-8D3C-4F89C9970EE8}" sibTransId="{A2436F5F-7735-41AB-AA31-2E6F007F4407}"/>
    <dgm:cxn modelId="{65B86AF6-ECD9-44DF-8AE4-62F5C8BA9BD7}" type="presOf" srcId="{AE38739C-29FE-4BA2-BFA5-EBCE03165255}" destId="{1C35D6D3-C7B4-4ACF-BDAD-E5655819D51B}" srcOrd="0" destOrd="0" presId="urn:microsoft.com/office/officeart/2005/8/layout/orgChart1"/>
    <dgm:cxn modelId="{FA29B87D-C79D-4ACB-A79B-0D213C6B8AD9}" type="presOf" srcId="{905CF81C-7B69-4266-A723-F2A7A749E1A0}" destId="{BD5BD95E-EECC-4C3D-9220-4208F726E54A}" srcOrd="1" destOrd="0" presId="urn:microsoft.com/office/officeart/2005/8/layout/orgChart1"/>
    <dgm:cxn modelId="{A9C52539-D1C2-41CD-A347-BEB672584220}" type="presOf" srcId="{B18F791E-AAF3-4E13-ADE8-88CD1057E88F}" destId="{1F868E52-8075-4F59-A3FE-0B02FA8BA9AE}" srcOrd="0" destOrd="0" presId="urn:microsoft.com/office/officeart/2005/8/layout/orgChart1"/>
    <dgm:cxn modelId="{18308382-2032-4D9D-A626-483E38F22EF5}" type="presOf" srcId="{0AE9057C-65F9-44F8-A727-76944AABF1AD}" destId="{C9F92CE3-69B5-4644-939F-6F60138F2D27}" srcOrd="0" destOrd="0" presId="urn:microsoft.com/office/officeart/2005/8/layout/orgChart1"/>
    <dgm:cxn modelId="{21EAE5C7-81E4-46D0-9E6A-CAF7D324BF35}" type="presOf" srcId="{91E5E54E-B5DB-404A-A243-A5ACDC8BFB3D}" destId="{7A846361-5A7F-4786-AA5E-A164E29359CA}" srcOrd="0" destOrd="0" presId="urn:microsoft.com/office/officeart/2005/8/layout/orgChart1"/>
    <dgm:cxn modelId="{D7816894-D4A5-4605-AA8F-81B27D780878}" srcId="{59F14355-FE5A-4ED1-B4CB-CD5D4CA13D9A}" destId="{AFE09D4D-DBF4-4F64-AFC2-9C88034FBF0E}" srcOrd="1" destOrd="0" parTransId="{7D54EBA4-59B0-4CE4-B174-F8DEFD43A072}" sibTransId="{6BA65F48-CB10-40C0-9639-5C9D8C2D145D}"/>
    <dgm:cxn modelId="{7B5CB5CC-CDC1-4D4C-830D-172F6C058046}" type="presOf" srcId="{E64BCDE5-558E-4020-9B2A-30C8912B6B8E}" destId="{4206C869-197A-4033-AE87-876605FB2156}" srcOrd="0" destOrd="0" presId="urn:microsoft.com/office/officeart/2005/8/layout/orgChart1"/>
    <dgm:cxn modelId="{EA9053BB-7A10-45C7-86D4-78A753CA1214}" type="presOf" srcId="{13BCA8EC-729F-4D82-ABDF-0A1B37F67DA6}" destId="{F9991D43-A066-405D-AB37-A8065AC179BE}" srcOrd="0" destOrd="0" presId="urn:microsoft.com/office/officeart/2005/8/layout/orgChart1"/>
    <dgm:cxn modelId="{040732BA-FA6D-4F6E-A99E-E5A78DC5165C}" type="presOf" srcId="{62112976-2DCD-4D53-BB54-586B5C0ED53D}" destId="{9150B5C7-A175-4602-96D0-DF920465C2CB}" srcOrd="0" destOrd="0" presId="urn:microsoft.com/office/officeart/2005/8/layout/orgChart1"/>
    <dgm:cxn modelId="{78161C1A-CDAC-4BD2-AD03-AF0C8E6B6DA8}" type="presOf" srcId="{290001F0-4948-42AD-A6E5-62B7BD881207}" destId="{23724BF6-F51A-4E8E-90D1-1CB2E2F5F445}" srcOrd="0" destOrd="0" presId="urn:microsoft.com/office/officeart/2005/8/layout/orgChart1"/>
    <dgm:cxn modelId="{8715629C-4264-49BD-B823-A7052A63FDF7}" type="presOf" srcId="{8FD8E5BE-B8A5-408E-8DB3-AAD446C0C91A}" destId="{B5C63F79-BB5F-44B9-A50B-6BEA41C4D956}" srcOrd="0" destOrd="0" presId="urn:microsoft.com/office/officeart/2005/8/layout/orgChart1"/>
    <dgm:cxn modelId="{6C9C8549-DB4A-4730-AB51-F59F2A5D7F0B}" type="presOf" srcId="{8890D191-AC72-43B1-B60F-31DDD948F8A4}" destId="{A9774C3A-587E-4D13-9AB2-A2DF6ABA2528}" srcOrd="1" destOrd="0" presId="urn:microsoft.com/office/officeart/2005/8/layout/orgChart1"/>
    <dgm:cxn modelId="{3669701E-934A-4537-8805-64E5150D7599}" type="presOf" srcId="{F19E9F71-8288-450D-84AD-29F34E910080}" destId="{D2E470C6-3210-4E58-89A3-FAE13A306E2A}" srcOrd="0" destOrd="0" presId="urn:microsoft.com/office/officeart/2005/8/layout/orgChart1"/>
    <dgm:cxn modelId="{453C1477-3AB7-44E9-BCCC-DF9F41F0F1B6}" srcId="{352C82B1-B8A7-426E-A1FE-F555C25DBA0E}" destId="{8890D191-AC72-43B1-B60F-31DDD948F8A4}" srcOrd="0" destOrd="0" parTransId="{B18F791E-AAF3-4E13-ADE8-88CD1057E88F}" sibTransId="{713116F7-6B19-416F-B011-6F1F94D82100}"/>
    <dgm:cxn modelId="{2E7F7267-EF6B-44F4-9C5E-3BA7B24F7E9A}" srcId="{F19E9F71-8288-450D-84AD-29F34E910080}" destId="{59F14355-FE5A-4ED1-B4CB-CD5D4CA13D9A}" srcOrd="0" destOrd="0" parTransId="{F7774584-A465-4012-82D1-465155D5EF04}" sibTransId="{E5B70997-9B90-480F-99A3-2F228640E633}"/>
    <dgm:cxn modelId="{6C312004-699B-4484-BF1B-62BEBEFBD2FE}" type="presOf" srcId="{290001F0-4948-42AD-A6E5-62B7BD881207}" destId="{3EAD35B9-1854-4CD1-9795-E52B5BD69B26}" srcOrd="1" destOrd="0" presId="urn:microsoft.com/office/officeart/2005/8/layout/orgChart1"/>
    <dgm:cxn modelId="{B9166168-114E-4020-97EB-07971616E875}" srcId="{59F14355-FE5A-4ED1-B4CB-CD5D4CA13D9A}" destId="{8FD8E5BE-B8A5-408E-8DB3-AAD446C0C91A}" srcOrd="3" destOrd="0" parTransId="{D73BACAB-119B-4EC6-87B5-5BC6E5EC2714}" sibTransId="{9D5E19EE-583A-41FF-817E-5692985FE80A}"/>
    <dgm:cxn modelId="{32CAEF0D-75CF-459A-B73D-BA936B88ECF2}" srcId="{8FD8E5BE-B8A5-408E-8DB3-AAD446C0C91A}" destId="{CAB1C4A2-C8BC-4DBF-9210-2D2077190FC1}" srcOrd="1" destOrd="0" parTransId="{5018E3DF-D415-475C-B352-868AA2E5076D}" sibTransId="{54BAE013-E5BF-4B28-A0A2-AD625D9056E4}"/>
    <dgm:cxn modelId="{EF3E5B40-896E-44A7-98FF-274A8011DF9A}" srcId="{290001F0-4948-42AD-A6E5-62B7BD881207}" destId="{91E5E54E-B5DB-404A-A243-A5ACDC8BFB3D}" srcOrd="4" destOrd="0" parTransId="{13BCA8EC-729F-4D82-ABDF-0A1B37F67DA6}" sibTransId="{BA57CD66-FBCD-45E9-8BD7-650E1045BEAD}"/>
    <dgm:cxn modelId="{A716285D-5294-4565-B931-1822567E7EA7}" type="presOf" srcId="{AFE09D4D-DBF4-4F64-AFC2-9C88034FBF0E}" destId="{8DADC39C-C6E6-47A9-896F-2DF4E8AE53EA}" srcOrd="1" destOrd="0" presId="urn:microsoft.com/office/officeart/2005/8/layout/orgChart1"/>
    <dgm:cxn modelId="{4EA7ABE8-2BE8-41A7-8310-4B584E5AB27B}" srcId="{59F14355-FE5A-4ED1-B4CB-CD5D4CA13D9A}" destId="{290001F0-4948-42AD-A6E5-62B7BD881207}" srcOrd="2" destOrd="0" parTransId="{2AEF62AA-233E-4382-A5E0-32F2C7FA6A7D}" sibTransId="{04F23ECE-735E-49E2-AB21-D6BB5C253644}"/>
    <dgm:cxn modelId="{98835769-903E-474F-B524-1FB4525B8F23}" srcId="{AFE09D4D-DBF4-4F64-AFC2-9C88034FBF0E}" destId="{C60569ED-DF6D-4773-A533-298454229A5E}" srcOrd="1" destOrd="0" parTransId="{A13EDB75-477F-4E38-8B7D-7FE4E2E37EEE}" sibTransId="{BE0D7B20-0C65-418D-9186-F41967308F49}"/>
    <dgm:cxn modelId="{A1EA0612-2EAF-4ABD-8009-7DE3734A1F46}" type="presOf" srcId="{8890D191-AC72-43B1-B60F-31DDD948F8A4}" destId="{A1D560A0-C8E6-451C-A487-DA2F7E36F562}" srcOrd="0" destOrd="0" presId="urn:microsoft.com/office/officeart/2005/8/layout/orgChart1"/>
    <dgm:cxn modelId="{1863441B-2B1F-4BE7-A40B-A22C79AD0A4A}" type="presOf" srcId="{3B500EEC-48C4-449D-B94A-AF2BEFF751E4}" destId="{32BE0185-826F-4D48-AEAC-172E92114451}" srcOrd="1" destOrd="0" presId="urn:microsoft.com/office/officeart/2005/8/layout/orgChart1"/>
    <dgm:cxn modelId="{0AEDC05C-22BF-4A60-A4D2-CD057DC56ACF}" type="presOf" srcId="{1D56F23D-278B-4875-95C2-C2BED4596714}" destId="{5C0F3D9B-B041-42D1-A87B-CF3A4F2BD9FA}" srcOrd="1" destOrd="0" presId="urn:microsoft.com/office/officeart/2005/8/layout/orgChart1"/>
    <dgm:cxn modelId="{0B47383E-D389-44BA-8C6B-AD8DEE4BBE99}" type="presOf" srcId="{91DB398E-51B2-4E58-90EA-59A0A7B5B95C}" destId="{F79BE412-3456-4073-AB10-BF5127F9ABB3}" srcOrd="0" destOrd="0" presId="urn:microsoft.com/office/officeart/2005/8/layout/orgChart1"/>
    <dgm:cxn modelId="{8543668F-4570-449A-8279-A308201A5325}" type="presOf" srcId="{84062809-FBA5-4D6C-BE3C-711EC73CCA77}" destId="{9A74544A-1C58-4C84-A969-8632FA0080BD}" srcOrd="0" destOrd="0" presId="urn:microsoft.com/office/officeart/2005/8/layout/orgChart1"/>
    <dgm:cxn modelId="{4B72FE85-9317-4878-8FF7-C396053AD931}" type="presOf" srcId="{1D56F23D-278B-4875-95C2-C2BED4596714}" destId="{B46F2400-EF20-4A01-A0EE-DBF05A1036F9}" srcOrd="0" destOrd="0" presId="urn:microsoft.com/office/officeart/2005/8/layout/orgChart1"/>
    <dgm:cxn modelId="{16FB8629-5080-4F1D-997A-CC8459BA85BC}" type="presOf" srcId="{034371D4-6BE9-4F8D-8363-EACF8C4BD4FD}" destId="{DC8EDB1D-2D3E-46B4-9D13-657D109B87FE}" srcOrd="0" destOrd="0" presId="urn:microsoft.com/office/officeart/2005/8/layout/orgChart1"/>
    <dgm:cxn modelId="{89FC522A-9708-4126-A78F-1E8446B20F3A}" type="presOf" srcId="{7CE41F0C-F126-4F9D-8D73-2F3C404B493F}" destId="{CA237584-D7B2-4D28-ABCF-86DF98553B2E}" srcOrd="0" destOrd="0" presId="urn:microsoft.com/office/officeart/2005/8/layout/orgChart1"/>
    <dgm:cxn modelId="{34E1C6D4-292C-44D1-A83E-341910D12D79}" type="presOf" srcId="{64D28010-2B77-4E85-AF4A-2B604F6A4038}" destId="{6909C5C8-89DA-4507-98DE-E599EE9EC438}" srcOrd="1" destOrd="0" presId="urn:microsoft.com/office/officeart/2005/8/layout/orgChart1"/>
    <dgm:cxn modelId="{493A0F04-8FCE-4229-833F-0DF98960B8CB}" type="presOf" srcId="{C9BC8F35-4F90-490E-A1AA-1D8BE2114C8A}" destId="{73CCD0EE-4B3D-4E43-AD35-D0D03CD95576}" srcOrd="1" destOrd="0" presId="urn:microsoft.com/office/officeart/2005/8/layout/orgChart1"/>
    <dgm:cxn modelId="{CDB559FF-13C8-405F-99C9-A93DED4435B2}" type="presOf" srcId="{64D28010-2B77-4E85-AF4A-2B604F6A4038}" destId="{34874F4C-B7BA-4D22-84B9-D98E1688707C}" srcOrd="0" destOrd="0" presId="urn:microsoft.com/office/officeart/2005/8/layout/orgChart1"/>
    <dgm:cxn modelId="{AFE9EFAD-DA12-4276-8F7F-529998DDBEF5}" type="presOf" srcId="{034371D4-6BE9-4F8D-8363-EACF8C4BD4FD}" destId="{54AE6354-6FE3-4FDA-8395-973A2AAC8BED}" srcOrd="1" destOrd="0" presId="urn:microsoft.com/office/officeart/2005/8/layout/orgChart1"/>
    <dgm:cxn modelId="{2CB92530-5065-4BE0-AFCD-DA3DA81A21F0}" type="presOf" srcId="{4B0BE0C7-9C42-43B0-8B14-9ED992674518}" destId="{0F4BD199-EEB4-479D-985C-1A3F48707CF2}" srcOrd="0" destOrd="0" presId="urn:microsoft.com/office/officeart/2005/8/layout/orgChart1"/>
    <dgm:cxn modelId="{A2F9D80E-C17D-461B-A43E-4748284A39BA}" type="presOf" srcId="{CAB1C4A2-C8BC-4DBF-9210-2D2077190FC1}" destId="{4361D112-E1FE-4A63-9921-F77A625A3B7C}" srcOrd="1" destOrd="0" presId="urn:microsoft.com/office/officeart/2005/8/layout/orgChart1"/>
    <dgm:cxn modelId="{2B4F83EF-5203-4DD3-AD9B-F4A123A81030}" type="presOf" srcId="{79B39B88-1802-4065-B501-8E9342D636CF}" destId="{C0BB5FF0-224E-4CCE-98FE-1B15C15B566F}" srcOrd="0" destOrd="0" presId="urn:microsoft.com/office/officeart/2005/8/layout/orgChart1"/>
    <dgm:cxn modelId="{B87EEEEB-0E35-445A-9CA5-D01FD0145832}" type="presOf" srcId="{57BFEC5E-92E7-4FC8-B81D-8670661BE875}" destId="{634BE13F-D144-4437-B407-7AE2D56C9633}" srcOrd="0" destOrd="0" presId="urn:microsoft.com/office/officeart/2005/8/layout/orgChart1"/>
    <dgm:cxn modelId="{6665E9AB-6D33-4A73-8954-18218FE583B6}" type="presOf" srcId="{7CE41F0C-F126-4F9D-8D73-2F3C404B493F}" destId="{C7E20F23-E77A-484B-9C3A-D642B1F2372F}" srcOrd="1" destOrd="0" presId="urn:microsoft.com/office/officeart/2005/8/layout/orgChart1"/>
    <dgm:cxn modelId="{E329CFB3-54D0-4027-8984-A37C73A1BF06}" type="presOf" srcId="{352C82B1-B8A7-426E-A1FE-F555C25DBA0E}" destId="{32EE9E26-3536-4391-93FF-37135E20A7EE}" srcOrd="1" destOrd="0" presId="urn:microsoft.com/office/officeart/2005/8/layout/orgChart1"/>
    <dgm:cxn modelId="{1CD9B6F8-0F31-41A8-AE5B-50D0A6CF1BBF}" srcId="{AFE09D4D-DBF4-4F64-AFC2-9C88034FBF0E}" destId="{3B500EEC-48C4-449D-B94A-AF2BEFF751E4}" srcOrd="3" destOrd="0" parTransId="{E64BCDE5-558E-4020-9B2A-30C8912B6B8E}" sibTransId="{C6E927C8-E169-4B9E-990A-1F6D392CAEAF}"/>
    <dgm:cxn modelId="{1B972391-B920-4963-BDBE-B52891AB1C7C}" type="presOf" srcId="{9B2C4FA2-4495-4A7D-9D2D-4C7D93310ADC}" destId="{374AC47F-9AE1-4CD4-B7B5-681D81A45B03}" srcOrd="0" destOrd="0" presId="urn:microsoft.com/office/officeart/2005/8/layout/orgChart1"/>
    <dgm:cxn modelId="{7D5840D2-CD08-438D-A967-6C7843612743}" type="presOf" srcId="{5018E3DF-D415-475C-B352-868AA2E5076D}" destId="{80A7E0D2-8848-4186-B2D0-475CFE62750B}" srcOrd="0" destOrd="0" presId="urn:microsoft.com/office/officeart/2005/8/layout/orgChart1"/>
    <dgm:cxn modelId="{6AF39285-567E-4349-B99E-B0F4D79E4313}" type="presOf" srcId="{7D54EBA4-59B0-4CE4-B174-F8DEFD43A072}" destId="{3A7F0300-9780-4E7F-896E-C33A2CC1D212}" srcOrd="0" destOrd="0" presId="urn:microsoft.com/office/officeart/2005/8/layout/orgChart1"/>
    <dgm:cxn modelId="{8109C1F3-6A61-4EEE-945E-3647750543D5}" type="presOf" srcId="{8FD8E5BE-B8A5-408E-8DB3-AAD446C0C91A}" destId="{69E74250-0289-4E7A-ADFF-3FE900C966F5}" srcOrd="1" destOrd="0" presId="urn:microsoft.com/office/officeart/2005/8/layout/orgChart1"/>
    <dgm:cxn modelId="{39587A6D-6FCE-433A-8E43-E65767BA62EB}" type="presOf" srcId="{84062809-FBA5-4D6C-BE3C-711EC73CCA77}" destId="{EA0F5A90-4456-44F9-9933-BB34BF7E3F93}" srcOrd="1" destOrd="0" presId="urn:microsoft.com/office/officeart/2005/8/layout/orgChart1"/>
    <dgm:cxn modelId="{3FB94B54-43DF-4C7E-A6C8-C3C725FB87B0}" type="presOf" srcId="{D73BACAB-119B-4EC6-87B5-5BC6E5EC2714}" destId="{F8B8350F-088A-449F-B95F-1BE2EDB9478E}" srcOrd="0" destOrd="0" presId="urn:microsoft.com/office/officeart/2005/8/layout/orgChart1"/>
    <dgm:cxn modelId="{61A6933F-053E-46BC-B8DF-8ACB75341E69}" srcId="{8FD8E5BE-B8A5-408E-8DB3-AAD446C0C91A}" destId="{BC09003E-83CE-41EE-ACDD-C03A58DCFE5D}" srcOrd="3" destOrd="0" parTransId="{57BFEC5E-92E7-4FC8-B81D-8670661BE875}" sibTransId="{68CA4D30-59FC-4AC2-B28F-5AF46FA4CE5D}"/>
    <dgm:cxn modelId="{48133D35-A7D3-4B1A-80AD-62FC0FCD497E}" type="presOf" srcId="{69BB34F9-A164-44C2-AE0D-75F6A6317A94}" destId="{BABED30B-790D-4820-B754-15C845079D1B}" srcOrd="0" destOrd="0" presId="urn:microsoft.com/office/officeart/2005/8/layout/orgChart1"/>
    <dgm:cxn modelId="{13C1F746-09B1-437C-A858-F3E21E23BCA0}" type="presOf" srcId="{79B39B88-1802-4065-B501-8E9342D636CF}" destId="{DFDAA6B3-E2B3-4BC8-A1DF-89A2B9BB1CB4}" srcOrd="1" destOrd="0" presId="urn:microsoft.com/office/officeart/2005/8/layout/orgChart1"/>
    <dgm:cxn modelId="{B7FF1E66-5D90-4579-A3DD-82D9481F6BE0}" type="presOf" srcId="{905CF81C-7B69-4266-A723-F2A7A749E1A0}" destId="{75A8F52D-16B7-45F2-ADFE-69F6EF719776}" srcOrd="0" destOrd="0" presId="urn:microsoft.com/office/officeart/2005/8/layout/orgChart1"/>
    <dgm:cxn modelId="{2A128169-DE40-4785-808F-6CD9039C9744}" srcId="{290001F0-4948-42AD-A6E5-62B7BD881207}" destId="{905CF81C-7B69-4266-A723-F2A7A749E1A0}" srcOrd="2" destOrd="0" parTransId="{A0A20B51-B5B3-486D-BE2B-D4874AEF09CB}" sibTransId="{A6CC90FD-5D07-4091-8ECB-219ADF7429B7}"/>
    <dgm:cxn modelId="{66DEC219-603A-44E5-AE15-99C28C34AD88}" type="presOf" srcId="{2FDAFED2-99C8-4AC8-BD8F-B9EA66F3DE36}" destId="{7D20B973-A149-49AF-BAE4-6BE2BAFD96EC}" srcOrd="0" destOrd="0" presId="urn:microsoft.com/office/officeart/2005/8/layout/orgChart1"/>
    <dgm:cxn modelId="{1F296C11-9E05-4B95-92CA-016A53E6F45B}" type="presOf" srcId="{48F158F3-3CA8-4724-8D3C-4F89C9970EE8}" destId="{02BD8E7C-5194-4FCA-AEE5-50D7023E9262}" srcOrd="0" destOrd="0" presId="urn:microsoft.com/office/officeart/2005/8/layout/orgChart1"/>
    <dgm:cxn modelId="{BB8CADFA-8889-4A0D-B433-84DE4C314339}" type="presOf" srcId="{AFE09D4D-DBF4-4F64-AFC2-9C88034FBF0E}" destId="{03F683C6-881B-4BE7-BC1B-70399F9A9870}" srcOrd="0" destOrd="0" presId="urn:microsoft.com/office/officeart/2005/8/layout/orgChart1"/>
    <dgm:cxn modelId="{5C4EF70E-434F-4388-9145-B67FFA72A1C8}" type="presOf" srcId="{0EE58F8F-9A7D-4FCF-8B95-6118C90E63A4}" destId="{16B63B16-B313-4DBC-AC57-ED385B9EC57D}" srcOrd="0" destOrd="0" presId="urn:microsoft.com/office/officeart/2005/8/layout/orgChart1"/>
    <dgm:cxn modelId="{38A72C29-C7DF-4FE1-8407-2979B00ABE2D}" type="presOf" srcId="{BC09003E-83CE-41EE-ACDD-C03A58DCFE5D}" destId="{C5315B1A-13DA-47CC-A571-7EB5C5F4DF35}" srcOrd="0" destOrd="0" presId="urn:microsoft.com/office/officeart/2005/8/layout/orgChart1"/>
    <dgm:cxn modelId="{D8A4A5E4-41DE-4C78-844C-7848421F39FF}" srcId="{AFE09D4D-DBF4-4F64-AFC2-9C88034FBF0E}" destId="{0EE58F8F-9A7D-4FCF-8B95-6118C90E63A4}" srcOrd="0" destOrd="0" parTransId="{2FDAFED2-99C8-4AC8-BD8F-B9EA66F3DE36}" sibTransId="{106B04FE-9095-47B8-8CBB-4E15E57D1CFD}"/>
    <dgm:cxn modelId="{F426AAAC-641B-40DE-83F8-AFDECEA47B62}" type="presOf" srcId="{C9BC8F35-4F90-490E-A1AA-1D8BE2114C8A}" destId="{D6B157AE-6BDF-415B-A9C4-C77F398F8F99}" srcOrd="0" destOrd="0" presId="urn:microsoft.com/office/officeart/2005/8/layout/orgChart1"/>
    <dgm:cxn modelId="{97A4118D-425D-4182-9762-EAC4BD0DC6CC}" type="presOf" srcId="{046084A3-1F58-4D61-A9C8-81C58BCAD2CF}" destId="{B622D989-00F1-48BE-9861-A9A01BEE0BC7}" srcOrd="0" destOrd="0" presId="urn:microsoft.com/office/officeart/2005/8/layout/orgChart1"/>
    <dgm:cxn modelId="{CC12FE8C-C75E-46CF-A1A8-5902A85F8E89}" type="presOf" srcId="{C60569ED-DF6D-4773-A533-298454229A5E}" destId="{5ABF2F44-B920-42F2-999F-F18B40482AA7}" srcOrd="1" destOrd="0" presId="urn:microsoft.com/office/officeart/2005/8/layout/orgChart1"/>
    <dgm:cxn modelId="{4808EA55-913F-4489-831E-DF8B53789F37}" type="presOf" srcId="{A13EDB75-477F-4E38-8B7D-7FE4E2E37EEE}" destId="{815B2498-A993-42D5-893F-D0424CB2C3EB}" srcOrd="0" destOrd="0" presId="urn:microsoft.com/office/officeart/2005/8/layout/orgChart1"/>
    <dgm:cxn modelId="{7B9C312B-537D-428D-BA89-75E1BDAF232B}" type="presOf" srcId="{2B35739D-816E-46A3-B219-4984F54469B7}" destId="{18156DFC-B042-4135-A701-B7CE0E9A4E0E}" srcOrd="0" destOrd="0" presId="urn:microsoft.com/office/officeart/2005/8/layout/orgChart1"/>
    <dgm:cxn modelId="{8CF28AFC-96B7-432B-89CD-F919D4FEFD44}" type="presOf" srcId="{2AEF62AA-233E-4382-A5E0-32F2C7FA6A7D}" destId="{3047250C-274C-4CB7-9056-0154FFCA2309}" srcOrd="0" destOrd="0" presId="urn:microsoft.com/office/officeart/2005/8/layout/orgChart1"/>
    <dgm:cxn modelId="{EFBB0CB4-44C8-4201-BDAD-74AF2D29E614}" srcId="{352C82B1-B8A7-426E-A1FE-F555C25DBA0E}" destId="{034371D4-6BE9-4F8D-8363-EACF8C4BD4FD}" srcOrd="3" destOrd="0" parTransId="{046084A3-1F58-4D61-A9C8-81C58BCAD2CF}" sibTransId="{56239CE6-95DB-4381-B4B6-5CA04AE4C67B}"/>
    <dgm:cxn modelId="{FAA7A7E6-F293-4D87-A5F5-9B114F7491C1}" srcId="{8FD8E5BE-B8A5-408E-8DB3-AAD446C0C91A}" destId="{84062809-FBA5-4D6C-BE3C-711EC73CCA77}" srcOrd="0" destOrd="0" parTransId="{AE38739C-29FE-4BA2-BFA5-EBCE03165255}" sibTransId="{9EB590C5-8132-42B8-BF4F-0F4DC68C614A}"/>
    <dgm:cxn modelId="{E39E6C37-6FE4-412C-9A75-D8BF241A16CE}" type="presOf" srcId="{62112976-2DCD-4D53-BB54-586B5C0ED53D}" destId="{F0216E37-1C30-4A1B-9208-A8D38999D764}" srcOrd="1" destOrd="0" presId="urn:microsoft.com/office/officeart/2005/8/layout/orgChart1"/>
    <dgm:cxn modelId="{527FE668-8B1D-4F08-8EA7-D6A9C2D93872}" type="presOf" srcId="{9B2C4FA2-4495-4A7D-9D2D-4C7D93310ADC}" destId="{6514833F-E09F-4A60-942F-FBF984CDA6F4}" srcOrd="1" destOrd="0" presId="urn:microsoft.com/office/officeart/2005/8/layout/orgChart1"/>
    <dgm:cxn modelId="{7525F1E7-5AB3-4DE1-841E-4D148B29B44D}" type="presOf" srcId="{388E2BEC-B8C1-45F1-98E9-A40893ED32DE}" destId="{BD473686-1BAD-4600-8963-95DF2ED31F05}" srcOrd="0" destOrd="0" presId="urn:microsoft.com/office/officeart/2005/8/layout/orgChart1"/>
    <dgm:cxn modelId="{224DB952-822A-445E-B245-AFB2A8C681E6}" srcId="{352C82B1-B8A7-426E-A1FE-F555C25DBA0E}" destId="{9B2C4FA2-4495-4A7D-9D2D-4C7D93310ADC}" srcOrd="2" destOrd="0" parTransId="{B4B71EA4-17CD-4972-9A4E-E5C12153DA62}" sibTransId="{BD821355-26AF-4EEA-800A-CDB441498CB9}"/>
    <dgm:cxn modelId="{7C3911E1-0CFE-4B44-81D9-A2FF7EDEB8D0}" srcId="{8FD8E5BE-B8A5-408E-8DB3-AAD446C0C91A}" destId="{C9BC8F35-4F90-490E-A1AA-1D8BE2114C8A}" srcOrd="2" destOrd="0" parTransId="{69BB34F9-A164-44C2-AE0D-75F6A6317A94}" sibTransId="{849102A5-557A-4A71-8BDD-2790780F2758}"/>
    <dgm:cxn modelId="{F558FF55-41FE-46DC-8089-815CEA31E44A}" srcId="{290001F0-4948-42AD-A6E5-62B7BD881207}" destId="{7D44938E-B8B4-45C8-9735-A56576DDAD08}" srcOrd="3" destOrd="0" parTransId="{2B35739D-816E-46A3-B219-4984F54469B7}" sibTransId="{21F07852-C0B3-4B60-93FE-2B117D5FFBE0}"/>
    <dgm:cxn modelId="{AFF4879E-F01C-4153-8FA5-EC5169FE757A}" srcId="{AFE09D4D-DBF4-4F64-AFC2-9C88034FBF0E}" destId="{79B39B88-1802-4065-B501-8E9342D636CF}" srcOrd="2" destOrd="0" parTransId="{0AE9057C-65F9-44F8-A727-76944AABF1AD}" sibTransId="{AB52DFF6-E6FE-4063-9A23-D7A4A265FF6A}"/>
    <dgm:cxn modelId="{B798B42F-7AC3-4AD2-AC5A-133F26E174D3}" srcId="{352C82B1-B8A7-426E-A1FE-F555C25DBA0E}" destId="{64D28010-2B77-4E85-AF4A-2B604F6A4038}" srcOrd="1" destOrd="0" parTransId="{4B0BE0C7-9C42-43B0-8B14-9ED992674518}" sibTransId="{C0DBEE9C-67CC-4725-B10F-0B8418002D40}"/>
    <dgm:cxn modelId="{D201E4FD-BE06-4251-B343-2F4EA5871584}" srcId="{59F14355-FE5A-4ED1-B4CB-CD5D4CA13D9A}" destId="{352C82B1-B8A7-426E-A1FE-F555C25DBA0E}" srcOrd="0" destOrd="0" parTransId="{91DB398E-51B2-4E58-90EA-59A0A7B5B95C}" sibTransId="{A7559CA6-0DD5-403F-BBCC-CF8803114EFB}"/>
    <dgm:cxn modelId="{5FCBAE68-DB3B-4B2B-9996-C63E75C3CDDB}" srcId="{290001F0-4948-42AD-A6E5-62B7BD881207}" destId="{62112976-2DCD-4D53-BB54-586B5C0ED53D}" srcOrd="1" destOrd="0" parTransId="{388E2BEC-B8C1-45F1-98E9-A40893ED32DE}" sibTransId="{51F065F6-2336-4306-A963-A48B0E0E3877}"/>
    <dgm:cxn modelId="{DF74F7FB-C884-408B-957C-6FEC9E8226E0}" type="presOf" srcId="{0EE58F8F-9A7D-4FCF-8B95-6118C90E63A4}" destId="{8583935F-3CC4-4237-BDE7-A3AEFDEC776C}" srcOrd="1" destOrd="0" presId="urn:microsoft.com/office/officeart/2005/8/layout/orgChart1"/>
    <dgm:cxn modelId="{C4E389E4-ACED-4E7B-B2AD-E5BF8364B31C}" type="presOf" srcId="{59F14355-FE5A-4ED1-B4CB-CD5D4CA13D9A}" destId="{3175CDE9-D208-4B1D-A59E-6E4E9071AAAB}" srcOrd="1" destOrd="0" presId="urn:microsoft.com/office/officeart/2005/8/layout/orgChart1"/>
    <dgm:cxn modelId="{08C1D9AB-F479-4B16-8E55-510B26128C32}" type="presOf" srcId="{A0A20B51-B5B3-486D-BE2B-D4874AEF09CB}" destId="{5234F921-03AA-4F8D-AB95-560FFC0058CD}" srcOrd="0" destOrd="0" presId="urn:microsoft.com/office/officeart/2005/8/layout/orgChart1"/>
    <dgm:cxn modelId="{1B034B75-F185-4730-8980-153EC1B984C6}" type="presOf" srcId="{CAB1C4A2-C8BC-4DBF-9210-2D2077190FC1}" destId="{4FF2F3E8-6988-460D-93D4-54C9D85B52AC}" srcOrd="0" destOrd="0" presId="urn:microsoft.com/office/officeart/2005/8/layout/orgChart1"/>
    <dgm:cxn modelId="{E299729F-16B2-40E4-8684-35FB217CC60A}" type="presOf" srcId="{3B500EEC-48C4-449D-B94A-AF2BEFF751E4}" destId="{F080256C-C915-4A25-AA55-61D0A58A73F1}" srcOrd="0" destOrd="0" presId="urn:microsoft.com/office/officeart/2005/8/layout/orgChart1"/>
    <dgm:cxn modelId="{C3A99D74-3A4F-4541-A024-C4AB0C762C8F}" type="presOf" srcId="{7D44938E-B8B4-45C8-9735-A56576DDAD08}" destId="{C8CD3C77-50EC-4442-A68C-CA89BAC2FAC1}" srcOrd="0" destOrd="0" presId="urn:microsoft.com/office/officeart/2005/8/layout/orgChart1"/>
    <dgm:cxn modelId="{C21E828D-8CDF-4298-B8FE-10FF5F78B045}" type="presOf" srcId="{C60569ED-DF6D-4773-A533-298454229A5E}" destId="{7F251237-BFBD-4A61-A25E-84B3D4C81C41}" srcOrd="0" destOrd="0" presId="urn:microsoft.com/office/officeart/2005/8/layout/orgChart1"/>
    <dgm:cxn modelId="{A6445940-9608-472D-8AAB-F588FC9CD621}" type="presParOf" srcId="{D2E470C6-3210-4E58-89A3-FAE13A306E2A}" destId="{76F00F5B-4C04-4212-839E-FCFE65BAF954}" srcOrd="0" destOrd="0" presId="urn:microsoft.com/office/officeart/2005/8/layout/orgChart1"/>
    <dgm:cxn modelId="{B041792A-66CC-44B9-B8A8-9FA0A496FB59}" type="presParOf" srcId="{76F00F5B-4C04-4212-839E-FCFE65BAF954}" destId="{D6ED7F44-DC95-4D2F-8000-690B709194DB}" srcOrd="0" destOrd="0" presId="urn:microsoft.com/office/officeart/2005/8/layout/orgChart1"/>
    <dgm:cxn modelId="{5C6F5BF9-E0E1-486B-A085-408D8D4C8BF3}" type="presParOf" srcId="{D6ED7F44-DC95-4D2F-8000-690B709194DB}" destId="{C61E9B9B-B1E9-4D80-BFDA-E883BF2BFF92}" srcOrd="0" destOrd="0" presId="urn:microsoft.com/office/officeart/2005/8/layout/orgChart1"/>
    <dgm:cxn modelId="{2F9766DF-CCA5-4098-A270-F0BB3FDDDB91}" type="presParOf" srcId="{D6ED7F44-DC95-4D2F-8000-690B709194DB}" destId="{3175CDE9-D208-4B1D-A59E-6E4E9071AAAB}" srcOrd="1" destOrd="0" presId="urn:microsoft.com/office/officeart/2005/8/layout/orgChart1"/>
    <dgm:cxn modelId="{8439542D-4067-49A7-A658-2AC6FA3838CB}" type="presParOf" srcId="{76F00F5B-4C04-4212-839E-FCFE65BAF954}" destId="{5DDFEF7C-CA9D-4EF6-B560-5EC30E5574EE}" srcOrd="1" destOrd="0" presId="urn:microsoft.com/office/officeart/2005/8/layout/orgChart1"/>
    <dgm:cxn modelId="{BADC4AAB-8784-4CD1-BDC5-A93BFC0CA80B}" type="presParOf" srcId="{5DDFEF7C-CA9D-4EF6-B560-5EC30E5574EE}" destId="{F79BE412-3456-4073-AB10-BF5127F9ABB3}" srcOrd="0" destOrd="0" presId="urn:microsoft.com/office/officeart/2005/8/layout/orgChart1"/>
    <dgm:cxn modelId="{CCCC321B-C2E9-4DCE-85B7-34E98DCAEFFB}" type="presParOf" srcId="{5DDFEF7C-CA9D-4EF6-B560-5EC30E5574EE}" destId="{3025375F-0B6D-488B-A7EE-D18A491402F1}" srcOrd="1" destOrd="0" presId="urn:microsoft.com/office/officeart/2005/8/layout/orgChart1"/>
    <dgm:cxn modelId="{369076BC-B733-4379-B749-D83D24884DEC}" type="presParOf" srcId="{3025375F-0B6D-488B-A7EE-D18A491402F1}" destId="{40318EEE-BBB3-41BF-A62F-B092C736FC8E}" srcOrd="0" destOrd="0" presId="urn:microsoft.com/office/officeart/2005/8/layout/orgChart1"/>
    <dgm:cxn modelId="{689CD770-ABCD-46D0-A63A-8EC498149498}" type="presParOf" srcId="{40318EEE-BBB3-41BF-A62F-B092C736FC8E}" destId="{E2D74093-4D64-4C76-AA34-3F81A6F5BB3B}" srcOrd="0" destOrd="0" presId="urn:microsoft.com/office/officeart/2005/8/layout/orgChart1"/>
    <dgm:cxn modelId="{0E3BDA9D-053A-45A1-BFBD-1F414D1AE2E6}" type="presParOf" srcId="{40318EEE-BBB3-41BF-A62F-B092C736FC8E}" destId="{32EE9E26-3536-4391-93FF-37135E20A7EE}" srcOrd="1" destOrd="0" presId="urn:microsoft.com/office/officeart/2005/8/layout/orgChart1"/>
    <dgm:cxn modelId="{56E798DC-1EDE-4FD9-B74D-BF6641210598}" type="presParOf" srcId="{3025375F-0B6D-488B-A7EE-D18A491402F1}" destId="{CD492501-6FA6-4BDC-8F37-C5A1854DF76F}" srcOrd="1" destOrd="0" presId="urn:microsoft.com/office/officeart/2005/8/layout/orgChart1"/>
    <dgm:cxn modelId="{B86C65B7-A8E6-4F35-876C-D3488D366FD3}" type="presParOf" srcId="{CD492501-6FA6-4BDC-8F37-C5A1854DF76F}" destId="{1F868E52-8075-4F59-A3FE-0B02FA8BA9AE}" srcOrd="0" destOrd="0" presId="urn:microsoft.com/office/officeart/2005/8/layout/orgChart1"/>
    <dgm:cxn modelId="{71919026-A682-4783-BB68-AB2A51A1F079}" type="presParOf" srcId="{CD492501-6FA6-4BDC-8F37-C5A1854DF76F}" destId="{25059E2E-2C06-48C8-A59B-1E5B5F47A863}" srcOrd="1" destOrd="0" presId="urn:microsoft.com/office/officeart/2005/8/layout/orgChart1"/>
    <dgm:cxn modelId="{3D0E6AE5-A9D3-41E1-A0FD-4FE6291F3471}" type="presParOf" srcId="{25059E2E-2C06-48C8-A59B-1E5B5F47A863}" destId="{48C78EDE-641B-474D-BB38-6A607DEF18D6}" srcOrd="0" destOrd="0" presId="urn:microsoft.com/office/officeart/2005/8/layout/orgChart1"/>
    <dgm:cxn modelId="{9615C98D-F62C-48E4-A9D4-F380C554039D}" type="presParOf" srcId="{48C78EDE-641B-474D-BB38-6A607DEF18D6}" destId="{A1D560A0-C8E6-451C-A487-DA2F7E36F562}" srcOrd="0" destOrd="0" presId="urn:microsoft.com/office/officeart/2005/8/layout/orgChart1"/>
    <dgm:cxn modelId="{445774A5-726E-4B8A-A6DA-09772EE587E6}" type="presParOf" srcId="{48C78EDE-641B-474D-BB38-6A607DEF18D6}" destId="{A9774C3A-587E-4D13-9AB2-A2DF6ABA2528}" srcOrd="1" destOrd="0" presId="urn:microsoft.com/office/officeart/2005/8/layout/orgChart1"/>
    <dgm:cxn modelId="{3F1CCBE3-9743-453D-8319-FE83475C3550}" type="presParOf" srcId="{25059E2E-2C06-48C8-A59B-1E5B5F47A863}" destId="{5DCFE712-90E7-43B6-A058-1E111969D986}" srcOrd="1" destOrd="0" presId="urn:microsoft.com/office/officeart/2005/8/layout/orgChart1"/>
    <dgm:cxn modelId="{E1404E53-6305-4C4B-A37C-9F4A482F5DFF}" type="presParOf" srcId="{25059E2E-2C06-48C8-A59B-1E5B5F47A863}" destId="{66B829EC-3815-4450-9726-665A08FE49F3}" srcOrd="2" destOrd="0" presId="urn:microsoft.com/office/officeart/2005/8/layout/orgChart1"/>
    <dgm:cxn modelId="{02B6F252-7ADA-415E-9BAD-154FDDD27AEB}" type="presParOf" srcId="{CD492501-6FA6-4BDC-8F37-C5A1854DF76F}" destId="{0F4BD199-EEB4-479D-985C-1A3F48707CF2}" srcOrd="2" destOrd="0" presId="urn:microsoft.com/office/officeart/2005/8/layout/orgChart1"/>
    <dgm:cxn modelId="{6D6A0D37-7A43-4BA7-BDD2-B126B36387A2}" type="presParOf" srcId="{CD492501-6FA6-4BDC-8F37-C5A1854DF76F}" destId="{486AC7BA-0875-4108-8FF4-B143FFC1F21C}" srcOrd="3" destOrd="0" presId="urn:microsoft.com/office/officeart/2005/8/layout/orgChart1"/>
    <dgm:cxn modelId="{EA5320A6-F115-4F8C-A996-A80CF711B786}" type="presParOf" srcId="{486AC7BA-0875-4108-8FF4-B143FFC1F21C}" destId="{355EDCBA-D968-493B-9DE4-D3A17214A703}" srcOrd="0" destOrd="0" presId="urn:microsoft.com/office/officeart/2005/8/layout/orgChart1"/>
    <dgm:cxn modelId="{858FFF2C-20B2-406D-90A1-AF6624A64F33}" type="presParOf" srcId="{355EDCBA-D968-493B-9DE4-D3A17214A703}" destId="{34874F4C-B7BA-4D22-84B9-D98E1688707C}" srcOrd="0" destOrd="0" presId="urn:microsoft.com/office/officeart/2005/8/layout/orgChart1"/>
    <dgm:cxn modelId="{E51A39EC-EDFF-4D1F-8C05-18FDEA840A8B}" type="presParOf" srcId="{355EDCBA-D968-493B-9DE4-D3A17214A703}" destId="{6909C5C8-89DA-4507-98DE-E599EE9EC438}" srcOrd="1" destOrd="0" presId="urn:microsoft.com/office/officeart/2005/8/layout/orgChart1"/>
    <dgm:cxn modelId="{86B184F8-7C21-4922-8CB4-D266990B91FB}" type="presParOf" srcId="{486AC7BA-0875-4108-8FF4-B143FFC1F21C}" destId="{C430F16A-050D-4F97-8A5C-23E0FDCDCC4A}" srcOrd="1" destOrd="0" presId="urn:microsoft.com/office/officeart/2005/8/layout/orgChart1"/>
    <dgm:cxn modelId="{2E3225F5-DECE-4D4A-A626-5324D859A7B2}" type="presParOf" srcId="{486AC7BA-0875-4108-8FF4-B143FFC1F21C}" destId="{0C0DE5E3-1B28-4EA2-BA71-0D7CB06D4393}" srcOrd="2" destOrd="0" presId="urn:microsoft.com/office/officeart/2005/8/layout/orgChart1"/>
    <dgm:cxn modelId="{9AC80E4F-0660-4D97-864E-757A14C83725}" type="presParOf" srcId="{CD492501-6FA6-4BDC-8F37-C5A1854DF76F}" destId="{72CF2506-426C-413B-A72B-3E6E5448766F}" srcOrd="4" destOrd="0" presId="urn:microsoft.com/office/officeart/2005/8/layout/orgChart1"/>
    <dgm:cxn modelId="{40DF07B0-D602-4975-B329-F4B8B8E6E297}" type="presParOf" srcId="{CD492501-6FA6-4BDC-8F37-C5A1854DF76F}" destId="{0DE62F01-4FA4-463C-8E6A-EA4000D0F048}" srcOrd="5" destOrd="0" presId="urn:microsoft.com/office/officeart/2005/8/layout/orgChart1"/>
    <dgm:cxn modelId="{044BABEE-5489-405D-AE9A-ABD2C2903168}" type="presParOf" srcId="{0DE62F01-4FA4-463C-8E6A-EA4000D0F048}" destId="{ED47D79C-F348-4B1E-883D-8C98465FCBCA}" srcOrd="0" destOrd="0" presId="urn:microsoft.com/office/officeart/2005/8/layout/orgChart1"/>
    <dgm:cxn modelId="{9AD54239-FA21-4DCA-AF6D-D0769FC0AFE7}" type="presParOf" srcId="{ED47D79C-F348-4B1E-883D-8C98465FCBCA}" destId="{374AC47F-9AE1-4CD4-B7B5-681D81A45B03}" srcOrd="0" destOrd="0" presId="urn:microsoft.com/office/officeart/2005/8/layout/orgChart1"/>
    <dgm:cxn modelId="{B29B5D1C-0788-4938-9900-661473412BEF}" type="presParOf" srcId="{ED47D79C-F348-4B1E-883D-8C98465FCBCA}" destId="{6514833F-E09F-4A60-942F-FBF984CDA6F4}" srcOrd="1" destOrd="0" presId="urn:microsoft.com/office/officeart/2005/8/layout/orgChart1"/>
    <dgm:cxn modelId="{C3E8FA91-6AA4-4F07-A668-19802B31B516}" type="presParOf" srcId="{0DE62F01-4FA4-463C-8E6A-EA4000D0F048}" destId="{3489B409-0509-488E-AF0F-B00EA6EFFFD6}" srcOrd="1" destOrd="0" presId="urn:microsoft.com/office/officeart/2005/8/layout/orgChart1"/>
    <dgm:cxn modelId="{FEC5C8C7-8523-4E21-A677-72316D375AC9}" type="presParOf" srcId="{0DE62F01-4FA4-463C-8E6A-EA4000D0F048}" destId="{1CA2628F-5FDB-472A-B768-B1FC6025B56B}" srcOrd="2" destOrd="0" presId="urn:microsoft.com/office/officeart/2005/8/layout/orgChart1"/>
    <dgm:cxn modelId="{F06B46CD-7E09-45EC-9036-62E63A32F83A}" type="presParOf" srcId="{CD492501-6FA6-4BDC-8F37-C5A1854DF76F}" destId="{B622D989-00F1-48BE-9861-A9A01BEE0BC7}" srcOrd="6" destOrd="0" presId="urn:microsoft.com/office/officeart/2005/8/layout/orgChart1"/>
    <dgm:cxn modelId="{AB8A229E-F151-4D3E-97EC-EF52A006BC1D}" type="presParOf" srcId="{CD492501-6FA6-4BDC-8F37-C5A1854DF76F}" destId="{BF8596ED-1B50-4A00-B50C-005503592835}" srcOrd="7" destOrd="0" presId="urn:microsoft.com/office/officeart/2005/8/layout/orgChart1"/>
    <dgm:cxn modelId="{370287F2-6739-461D-974D-F4F50A31A20C}" type="presParOf" srcId="{BF8596ED-1B50-4A00-B50C-005503592835}" destId="{8DC1DB14-13B0-4F3F-A1B2-6757DC4D0595}" srcOrd="0" destOrd="0" presId="urn:microsoft.com/office/officeart/2005/8/layout/orgChart1"/>
    <dgm:cxn modelId="{74558125-02EB-4865-B9BC-302A9A5A0AA3}" type="presParOf" srcId="{8DC1DB14-13B0-4F3F-A1B2-6757DC4D0595}" destId="{DC8EDB1D-2D3E-46B4-9D13-657D109B87FE}" srcOrd="0" destOrd="0" presId="urn:microsoft.com/office/officeart/2005/8/layout/orgChart1"/>
    <dgm:cxn modelId="{72F46C02-DB72-40CA-B32C-393DBE908648}" type="presParOf" srcId="{8DC1DB14-13B0-4F3F-A1B2-6757DC4D0595}" destId="{54AE6354-6FE3-4FDA-8395-973A2AAC8BED}" srcOrd="1" destOrd="0" presId="urn:microsoft.com/office/officeart/2005/8/layout/orgChart1"/>
    <dgm:cxn modelId="{BA5A39EE-64D5-43DC-9DC7-AE63FAE5FD87}" type="presParOf" srcId="{BF8596ED-1B50-4A00-B50C-005503592835}" destId="{5D2DF1C2-82F7-46B1-A3DE-03075F602F50}" srcOrd="1" destOrd="0" presId="urn:microsoft.com/office/officeart/2005/8/layout/orgChart1"/>
    <dgm:cxn modelId="{FB9B0361-9FE6-4E66-ADD8-C331F2B49415}" type="presParOf" srcId="{BF8596ED-1B50-4A00-B50C-005503592835}" destId="{9CB588EB-BA69-4DC5-A392-6AEE1B3C4C88}" srcOrd="2" destOrd="0" presId="urn:microsoft.com/office/officeart/2005/8/layout/orgChart1"/>
    <dgm:cxn modelId="{5B99D471-B39C-4446-A8BE-1AB713749D94}" type="presParOf" srcId="{3025375F-0B6D-488B-A7EE-D18A491402F1}" destId="{DE445CF8-4938-4ECE-B594-2E7B595057FC}" srcOrd="2" destOrd="0" presId="urn:microsoft.com/office/officeart/2005/8/layout/orgChart1"/>
    <dgm:cxn modelId="{E6DF5907-F43C-4AA1-9844-CC3119739678}" type="presParOf" srcId="{5DDFEF7C-CA9D-4EF6-B560-5EC30E5574EE}" destId="{3A7F0300-9780-4E7F-896E-C33A2CC1D212}" srcOrd="2" destOrd="0" presId="urn:microsoft.com/office/officeart/2005/8/layout/orgChart1"/>
    <dgm:cxn modelId="{0044C9AC-2A6A-48C6-A861-0B4DCE7757BA}" type="presParOf" srcId="{5DDFEF7C-CA9D-4EF6-B560-5EC30E5574EE}" destId="{DD066F1B-F398-4C3C-8507-E243E2BD9501}" srcOrd="3" destOrd="0" presId="urn:microsoft.com/office/officeart/2005/8/layout/orgChart1"/>
    <dgm:cxn modelId="{88B965C9-6643-4409-9A89-31DCE013C314}" type="presParOf" srcId="{DD066F1B-F398-4C3C-8507-E243E2BD9501}" destId="{2B60C0DD-431A-42D8-A857-BA888207DD27}" srcOrd="0" destOrd="0" presId="urn:microsoft.com/office/officeart/2005/8/layout/orgChart1"/>
    <dgm:cxn modelId="{8B4AC182-ACC4-4296-96C3-6CEDF1B72AEA}" type="presParOf" srcId="{2B60C0DD-431A-42D8-A857-BA888207DD27}" destId="{03F683C6-881B-4BE7-BC1B-70399F9A9870}" srcOrd="0" destOrd="0" presId="urn:microsoft.com/office/officeart/2005/8/layout/orgChart1"/>
    <dgm:cxn modelId="{28A36519-D9EC-4B7B-9A7D-6B7B72E7B235}" type="presParOf" srcId="{2B60C0DD-431A-42D8-A857-BA888207DD27}" destId="{8DADC39C-C6E6-47A9-896F-2DF4E8AE53EA}" srcOrd="1" destOrd="0" presId="urn:microsoft.com/office/officeart/2005/8/layout/orgChart1"/>
    <dgm:cxn modelId="{18647523-D535-4FDF-B2E8-EFCB15A38A3A}" type="presParOf" srcId="{DD066F1B-F398-4C3C-8507-E243E2BD9501}" destId="{E339485B-3F4D-4C71-B1CA-BDC5F52F6F56}" srcOrd="1" destOrd="0" presId="urn:microsoft.com/office/officeart/2005/8/layout/orgChart1"/>
    <dgm:cxn modelId="{4914F4CF-88DF-4C02-B2EE-4BD5D0596942}" type="presParOf" srcId="{E339485B-3F4D-4C71-B1CA-BDC5F52F6F56}" destId="{7D20B973-A149-49AF-BAE4-6BE2BAFD96EC}" srcOrd="0" destOrd="0" presId="urn:microsoft.com/office/officeart/2005/8/layout/orgChart1"/>
    <dgm:cxn modelId="{8E384893-6106-49F1-83F5-4394CBA99DFB}" type="presParOf" srcId="{E339485B-3F4D-4C71-B1CA-BDC5F52F6F56}" destId="{7676E49B-2A24-43E6-8009-85B620290946}" srcOrd="1" destOrd="0" presId="urn:microsoft.com/office/officeart/2005/8/layout/orgChart1"/>
    <dgm:cxn modelId="{A5EB9F0A-2343-4CE4-8B79-6FCD1B3FB64A}" type="presParOf" srcId="{7676E49B-2A24-43E6-8009-85B620290946}" destId="{EF072649-A240-4768-99A9-AD129C546B06}" srcOrd="0" destOrd="0" presId="urn:microsoft.com/office/officeart/2005/8/layout/orgChart1"/>
    <dgm:cxn modelId="{0ECEC8E2-8BA4-46E0-8525-981ECBC2C3CA}" type="presParOf" srcId="{EF072649-A240-4768-99A9-AD129C546B06}" destId="{16B63B16-B313-4DBC-AC57-ED385B9EC57D}" srcOrd="0" destOrd="0" presId="urn:microsoft.com/office/officeart/2005/8/layout/orgChart1"/>
    <dgm:cxn modelId="{503A1FF3-B580-48DB-9750-D1C55B1F5BDC}" type="presParOf" srcId="{EF072649-A240-4768-99A9-AD129C546B06}" destId="{8583935F-3CC4-4237-BDE7-A3AEFDEC776C}" srcOrd="1" destOrd="0" presId="urn:microsoft.com/office/officeart/2005/8/layout/orgChart1"/>
    <dgm:cxn modelId="{9028E382-94F9-49C1-87E0-ABA358FE1CD4}" type="presParOf" srcId="{7676E49B-2A24-43E6-8009-85B620290946}" destId="{180FCFFE-5A93-4E81-9EA4-6B519EEA8525}" srcOrd="1" destOrd="0" presId="urn:microsoft.com/office/officeart/2005/8/layout/orgChart1"/>
    <dgm:cxn modelId="{D01A9428-ECB4-4FBE-A9CE-8F59AECC6569}" type="presParOf" srcId="{7676E49B-2A24-43E6-8009-85B620290946}" destId="{0EA7FB4C-E4B8-4709-8830-B736926729A1}" srcOrd="2" destOrd="0" presId="urn:microsoft.com/office/officeart/2005/8/layout/orgChart1"/>
    <dgm:cxn modelId="{49E341E6-2EEA-4080-9255-BD2D975F6836}" type="presParOf" srcId="{E339485B-3F4D-4C71-B1CA-BDC5F52F6F56}" destId="{815B2498-A993-42D5-893F-D0424CB2C3EB}" srcOrd="2" destOrd="0" presId="urn:microsoft.com/office/officeart/2005/8/layout/orgChart1"/>
    <dgm:cxn modelId="{FAEE7F24-88F7-4E08-9EB5-79341DF38B65}" type="presParOf" srcId="{E339485B-3F4D-4C71-B1CA-BDC5F52F6F56}" destId="{DE45D4FB-B2E2-4C64-90C6-FB53E6099CC7}" srcOrd="3" destOrd="0" presId="urn:microsoft.com/office/officeart/2005/8/layout/orgChart1"/>
    <dgm:cxn modelId="{75ED4B9F-D4FC-437D-BA41-B817222F45D2}" type="presParOf" srcId="{DE45D4FB-B2E2-4C64-90C6-FB53E6099CC7}" destId="{EBEEEFD5-CB11-4111-B8BF-898FBEAAF852}" srcOrd="0" destOrd="0" presId="urn:microsoft.com/office/officeart/2005/8/layout/orgChart1"/>
    <dgm:cxn modelId="{744E1268-492F-4100-85EF-FA1A8936C23A}" type="presParOf" srcId="{EBEEEFD5-CB11-4111-B8BF-898FBEAAF852}" destId="{7F251237-BFBD-4A61-A25E-84B3D4C81C41}" srcOrd="0" destOrd="0" presId="urn:microsoft.com/office/officeart/2005/8/layout/orgChart1"/>
    <dgm:cxn modelId="{88849735-A8BD-471A-8909-66C5B982E603}" type="presParOf" srcId="{EBEEEFD5-CB11-4111-B8BF-898FBEAAF852}" destId="{5ABF2F44-B920-42F2-999F-F18B40482AA7}" srcOrd="1" destOrd="0" presId="urn:microsoft.com/office/officeart/2005/8/layout/orgChart1"/>
    <dgm:cxn modelId="{931B15EF-358D-4FA2-A017-4D08963ED8D0}" type="presParOf" srcId="{DE45D4FB-B2E2-4C64-90C6-FB53E6099CC7}" destId="{5BB2614F-5910-47F3-9553-494526A21470}" srcOrd="1" destOrd="0" presId="urn:microsoft.com/office/officeart/2005/8/layout/orgChart1"/>
    <dgm:cxn modelId="{1AB0DD1F-9227-436C-B528-C46F4A037BD5}" type="presParOf" srcId="{DE45D4FB-B2E2-4C64-90C6-FB53E6099CC7}" destId="{B84922B7-7B1F-45C4-928B-67149862AB5A}" srcOrd="2" destOrd="0" presId="urn:microsoft.com/office/officeart/2005/8/layout/orgChart1"/>
    <dgm:cxn modelId="{2BD0F025-D310-4D80-A3FC-4CECAFDA06E1}" type="presParOf" srcId="{E339485B-3F4D-4C71-B1CA-BDC5F52F6F56}" destId="{C9F92CE3-69B5-4644-939F-6F60138F2D27}" srcOrd="4" destOrd="0" presId="urn:microsoft.com/office/officeart/2005/8/layout/orgChart1"/>
    <dgm:cxn modelId="{3CE0BA8A-3F90-4CD5-B69D-05858EF12830}" type="presParOf" srcId="{E339485B-3F4D-4C71-B1CA-BDC5F52F6F56}" destId="{5D1336AE-A8CB-4A93-9797-60F4F815B06A}" srcOrd="5" destOrd="0" presId="urn:microsoft.com/office/officeart/2005/8/layout/orgChart1"/>
    <dgm:cxn modelId="{7370F4FB-246A-458C-9033-54FFCA96A796}" type="presParOf" srcId="{5D1336AE-A8CB-4A93-9797-60F4F815B06A}" destId="{0C795F2C-C66D-4A51-8DE0-C7B70717719A}" srcOrd="0" destOrd="0" presId="urn:microsoft.com/office/officeart/2005/8/layout/orgChart1"/>
    <dgm:cxn modelId="{C36F80FD-0606-4D20-A957-3910F6A9597E}" type="presParOf" srcId="{0C795F2C-C66D-4A51-8DE0-C7B70717719A}" destId="{C0BB5FF0-224E-4CCE-98FE-1B15C15B566F}" srcOrd="0" destOrd="0" presId="urn:microsoft.com/office/officeart/2005/8/layout/orgChart1"/>
    <dgm:cxn modelId="{A9E939FD-42C9-43F6-BD61-30418AD1A54C}" type="presParOf" srcId="{0C795F2C-C66D-4A51-8DE0-C7B70717719A}" destId="{DFDAA6B3-E2B3-4BC8-A1DF-89A2B9BB1CB4}" srcOrd="1" destOrd="0" presId="urn:microsoft.com/office/officeart/2005/8/layout/orgChart1"/>
    <dgm:cxn modelId="{EB234C79-D811-44C1-B375-0555E560AE89}" type="presParOf" srcId="{5D1336AE-A8CB-4A93-9797-60F4F815B06A}" destId="{1375A2CC-2AB2-4F97-8B39-FF4863A3F01F}" srcOrd="1" destOrd="0" presId="urn:microsoft.com/office/officeart/2005/8/layout/orgChart1"/>
    <dgm:cxn modelId="{0A3CB94F-66B3-4BCB-AF54-F55E8EC218DF}" type="presParOf" srcId="{5D1336AE-A8CB-4A93-9797-60F4F815B06A}" destId="{30EE0D09-484F-4B9E-B3F4-85DA5B341D22}" srcOrd="2" destOrd="0" presId="urn:microsoft.com/office/officeart/2005/8/layout/orgChart1"/>
    <dgm:cxn modelId="{B7FBDE9F-89E8-4B5A-A6AF-5A4EFE55EE57}" type="presParOf" srcId="{E339485B-3F4D-4C71-B1CA-BDC5F52F6F56}" destId="{4206C869-197A-4033-AE87-876605FB2156}" srcOrd="6" destOrd="0" presId="urn:microsoft.com/office/officeart/2005/8/layout/orgChart1"/>
    <dgm:cxn modelId="{287E27AA-DDE9-447E-97D3-143F74D9BDEB}" type="presParOf" srcId="{E339485B-3F4D-4C71-B1CA-BDC5F52F6F56}" destId="{09CE59F2-CC0D-4CD5-8DD0-0B9688AE1AC8}" srcOrd="7" destOrd="0" presId="urn:microsoft.com/office/officeart/2005/8/layout/orgChart1"/>
    <dgm:cxn modelId="{C0E3A410-9BA9-4AB6-AB4E-65AE801F15B6}" type="presParOf" srcId="{09CE59F2-CC0D-4CD5-8DD0-0B9688AE1AC8}" destId="{44BC1C67-17C3-4A2A-889C-DC9644B4D0EC}" srcOrd="0" destOrd="0" presId="urn:microsoft.com/office/officeart/2005/8/layout/orgChart1"/>
    <dgm:cxn modelId="{829163E3-3C4B-48E1-A047-E89AF70EF7F2}" type="presParOf" srcId="{44BC1C67-17C3-4A2A-889C-DC9644B4D0EC}" destId="{F080256C-C915-4A25-AA55-61D0A58A73F1}" srcOrd="0" destOrd="0" presId="urn:microsoft.com/office/officeart/2005/8/layout/orgChart1"/>
    <dgm:cxn modelId="{54A79BCF-C1C1-4200-9203-1F7856B46AAB}" type="presParOf" srcId="{44BC1C67-17C3-4A2A-889C-DC9644B4D0EC}" destId="{32BE0185-826F-4D48-AEAC-172E92114451}" srcOrd="1" destOrd="0" presId="urn:microsoft.com/office/officeart/2005/8/layout/orgChart1"/>
    <dgm:cxn modelId="{C3C2B5FE-3FCC-4BFD-8870-B5E070741FC5}" type="presParOf" srcId="{09CE59F2-CC0D-4CD5-8DD0-0B9688AE1AC8}" destId="{18023463-71E5-48FA-BC1C-D4BCBA02192C}" srcOrd="1" destOrd="0" presId="urn:microsoft.com/office/officeart/2005/8/layout/orgChart1"/>
    <dgm:cxn modelId="{3B9D7013-AF4B-474F-B34B-B98442C2859D}" type="presParOf" srcId="{09CE59F2-CC0D-4CD5-8DD0-0B9688AE1AC8}" destId="{AB62CBC3-22B8-416D-A995-6544E38497B8}" srcOrd="2" destOrd="0" presId="urn:microsoft.com/office/officeart/2005/8/layout/orgChart1"/>
    <dgm:cxn modelId="{D79B8A85-66A6-40AC-96DE-05EFC4D84C8D}" type="presParOf" srcId="{DD066F1B-F398-4C3C-8507-E243E2BD9501}" destId="{91FF43BC-EB38-4FA4-A296-565741AFB542}" srcOrd="2" destOrd="0" presId="urn:microsoft.com/office/officeart/2005/8/layout/orgChart1"/>
    <dgm:cxn modelId="{B5FF51C0-E861-43C8-B4B3-CBABB59713AE}" type="presParOf" srcId="{5DDFEF7C-CA9D-4EF6-B560-5EC30E5574EE}" destId="{3047250C-274C-4CB7-9056-0154FFCA2309}" srcOrd="4" destOrd="0" presId="urn:microsoft.com/office/officeart/2005/8/layout/orgChart1"/>
    <dgm:cxn modelId="{3ADD267D-C247-4F7F-9841-1775918AE77D}" type="presParOf" srcId="{5DDFEF7C-CA9D-4EF6-B560-5EC30E5574EE}" destId="{68379446-3142-4FD9-9E49-F2E982D83EF0}" srcOrd="5" destOrd="0" presId="urn:microsoft.com/office/officeart/2005/8/layout/orgChart1"/>
    <dgm:cxn modelId="{F869604D-C693-4BAB-A4BA-2BE615A5666D}" type="presParOf" srcId="{68379446-3142-4FD9-9E49-F2E982D83EF0}" destId="{D0F23A3C-B5ED-44B1-9604-FE8904C79CF1}" srcOrd="0" destOrd="0" presId="urn:microsoft.com/office/officeart/2005/8/layout/orgChart1"/>
    <dgm:cxn modelId="{1C22E3F5-2322-461E-8540-622F13AE5172}" type="presParOf" srcId="{D0F23A3C-B5ED-44B1-9604-FE8904C79CF1}" destId="{23724BF6-F51A-4E8E-90D1-1CB2E2F5F445}" srcOrd="0" destOrd="0" presId="urn:microsoft.com/office/officeart/2005/8/layout/orgChart1"/>
    <dgm:cxn modelId="{8EFE0651-368E-4CD5-A9A6-FA51BC5DA7F7}" type="presParOf" srcId="{D0F23A3C-B5ED-44B1-9604-FE8904C79CF1}" destId="{3EAD35B9-1854-4CD1-9795-E52B5BD69B26}" srcOrd="1" destOrd="0" presId="urn:microsoft.com/office/officeart/2005/8/layout/orgChart1"/>
    <dgm:cxn modelId="{610B9D05-73D7-4601-AE09-6383CACACEEF}" type="presParOf" srcId="{68379446-3142-4FD9-9E49-F2E982D83EF0}" destId="{37DF13DF-16C9-4308-B7CA-3C91778CC75D}" srcOrd="1" destOrd="0" presId="urn:microsoft.com/office/officeart/2005/8/layout/orgChart1"/>
    <dgm:cxn modelId="{58B3B29E-C0C1-4C90-8581-44A3F0E6E56F}" type="presParOf" srcId="{37DF13DF-16C9-4308-B7CA-3C91778CC75D}" destId="{BDA589B8-3D9C-4158-BF94-949A4FC3B2F2}" srcOrd="0" destOrd="0" presId="urn:microsoft.com/office/officeart/2005/8/layout/orgChart1"/>
    <dgm:cxn modelId="{DB9A65AE-B81B-4F83-98BB-EE597E6CFEFE}" type="presParOf" srcId="{37DF13DF-16C9-4308-B7CA-3C91778CC75D}" destId="{202075E3-967E-4B19-8F53-16BD72757C9E}" srcOrd="1" destOrd="0" presId="urn:microsoft.com/office/officeart/2005/8/layout/orgChart1"/>
    <dgm:cxn modelId="{D5C8D489-3A53-4FC3-9A18-3CA5178CD092}" type="presParOf" srcId="{202075E3-967E-4B19-8F53-16BD72757C9E}" destId="{8B83CF1A-8A71-4CA2-B7F3-40CB1648E2B9}" srcOrd="0" destOrd="0" presId="urn:microsoft.com/office/officeart/2005/8/layout/orgChart1"/>
    <dgm:cxn modelId="{78A60149-12DC-482C-8AF3-08D66FD2786D}" type="presParOf" srcId="{8B83CF1A-8A71-4CA2-B7F3-40CB1648E2B9}" destId="{B46F2400-EF20-4A01-A0EE-DBF05A1036F9}" srcOrd="0" destOrd="0" presId="urn:microsoft.com/office/officeart/2005/8/layout/orgChart1"/>
    <dgm:cxn modelId="{696E74B2-533A-4330-8DC6-16D5866924DD}" type="presParOf" srcId="{8B83CF1A-8A71-4CA2-B7F3-40CB1648E2B9}" destId="{5C0F3D9B-B041-42D1-A87B-CF3A4F2BD9FA}" srcOrd="1" destOrd="0" presId="urn:microsoft.com/office/officeart/2005/8/layout/orgChart1"/>
    <dgm:cxn modelId="{8D355CAE-9BA1-401A-B4B4-493AAE56DEAD}" type="presParOf" srcId="{202075E3-967E-4B19-8F53-16BD72757C9E}" destId="{AC983108-A675-4AD6-8FF8-93B7E181F525}" srcOrd="1" destOrd="0" presId="urn:microsoft.com/office/officeart/2005/8/layout/orgChart1"/>
    <dgm:cxn modelId="{29AEA146-1478-4AA8-B48E-25C22AC29C70}" type="presParOf" srcId="{202075E3-967E-4B19-8F53-16BD72757C9E}" destId="{4F21B846-6A07-44B3-BAC1-28958F97BBE3}" srcOrd="2" destOrd="0" presId="urn:microsoft.com/office/officeart/2005/8/layout/orgChart1"/>
    <dgm:cxn modelId="{DF7B68F4-B0AB-470A-9EDE-46E4881FCB6A}" type="presParOf" srcId="{37DF13DF-16C9-4308-B7CA-3C91778CC75D}" destId="{BD473686-1BAD-4600-8963-95DF2ED31F05}" srcOrd="2" destOrd="0" presId="urn:microsoft.com/office/officeart/2005/8/layout/orgChart1"/>
    <dgm:cxn modelId="{3499627F-B7C4-4597-BE84-8D0D10AE0B30}" type="presParOf" srcId="{37DF13DF-16C9-4308-B7CA-3C91778CC75D}" destId="{45889ACD-92A3-44AF-A7FB-42D42D6B8455}" srcOrd="3" destOrd="0" presId="urn:microsoft.com/office/officeart/2005/8/layout/orgChart1"/>
    <dgm:cxn modelId="{2B83A09F-0ADB-4DE1-8F27-96E5044402B9}" type="presParOf" srcId="{45889ACD-92A3-44AF-A7FB-42D42D6B8455}" destId="{4B84E924-A6F1-4C5D-A759-2E5E5E369AC8}" srcOrd="0" destOrd="0" presId="urn:microsoft.com/office/officeart/2005/8/layout/orgChart1"/>
    <dgm:cxn modelId="{15C883E7-ED1B-4670-850C-B1A6C7FCF65C}" type="presParOf" srcId="{4B84E924-A6F1-4C5D-A759-2E5E5E369AC8}" destId="{9150B5C7-A175-4602-96D0-DF920465C2CB}" srcOrd="0" destOrd="0" presId="urn:microsoft.com/office/officeart/2005/8/layout/orgChart1"/>
    <dgm:cxn modelId="{AB69C79D-BD36-46CA-A7D5-440E599823BF}" type="presParOf" srcId="{4B84E924-A6F1-4C5D-A759-2E5E5E369AC8}" destId="{F0216E37-1C30-4A1B-9208-A8D38999D764}" srcOrd="1" destOrd="0" presId="urn:microsoft.com/office/officeart/2005/8/layout/orgChart1"/>
    <dgm:cxn modelId="{AB39F2DF-0357-4444-B599-F51479CE3823}" type="presParOf" srcId="{45889ACD-92A3-44AF-A7FB-42D42D6B8455}" destId="{31D734DC-E18B-4E47-80CA-A48D8AB8CF5A}" srcOrd="1" destOrd="0" presId="urn:microsoft.com/office/officeart/2005/8/layout/orgChart1"/>
    <dgm:cxn modelId="{BE2185F9-9B7C-4970-8C3E-41E3D7B2279E}" type="presParOf" srcId="{45889ACD-92A3-44AF-A7FB-42D42D6B8455}" destId="{37ADD9F9-60C3-4736-9E6A-FF1CBB604D3C}" srcOrd="2" destOrd="0" presId="urn:microsoft.com/office/officeart/2005/8/layout/orgChart1"/>
    <dgm:cxn modelId="{751D21BC-00C9-43B4-A82B-C834A7BF3EA2}" type="presParOf" srcId="{37DF13DF-16C9-4308-B7CA-3C91778CC75D}" destId="{5234F921-03AA-4F8D-AB95-560FFC0058CD}" srcOrd="4" destOrd="0" presId="urn:microsoft.com/office/officeart/2005/8/layout/orgChart1"/>
    <dgm:cxn modelId="{4758CDD3-AF8C-4280-967A-B4A53A69949C}" type="presParOf" srcId="{37DF13DF-16C9-4308-B7CA-3C91778CC75D}" destId="{76C885D0-4B99-44C5-BD91-32BF40A5903E}" srcOrd="5" destOrd="0" presId="urn:microsoft.com/office/officeart/2005/8/layout/orgChart1"/>
    <dgm:cxn modelId="{A20E5739-56E0-464A-82B2-AD3212CC5DC4}" type="presParOf" srcId="{76C885D0-4B99-44C5-BD91-32BF40A5903E}" destId="{949CA05B-62C7-4918-A175-2895876AD998}" srcOrd="0" destOrd="0" presId="urn:microsoft.com/office/officeart/2005/8/layout/orgChart1"/>
    <dgm:cxn modelId="{122CB201-B8E3-4CCE-B05A-657F1D49B199}" type="presParOf" srcId="{949CA05B-62C7-4918-A175-2895876AD998}" destId="{75A8F52D-16B7-45F2-ADFE-69F6EF719776}" srcOrd="0" destOrd="0" presId="urn:microsoft.com/office/officeart/2005/8/layout/orgChart1"/>
    <dgm:cxn modelId="{AB20DB58-F601-4F89-AAD2-38176C32C6BA}" type="presParOf" srcId="{949CA05B-62C7-4918-A175-2895876AD998}" destId="{BD5BD95E-EECC-4C3D-9220-4208F726E54A}" srcOrd="1" destOrd="0" presId="urn:microsoft.com/office/officeart/2005/8/layout/orgChart1"/>
    <dgm:cxn modelId="{16259B25-3CE5-4E2D-A468-8FCE96CA8CCD}" type="presParOf" srcId="{76C885D0-4B99-44C5-BD91-32BF40A5903E}" destId="{6EA22CD6-F9C9-46C0-988B-78BC5B517437}" srcOrd="1" destOrd="0" presId="urn:microsoft.com/office/officeart/2005/8/layout/orgChart1"/>
    <dgm:cxn modelId="{7A049504-C311-469C-89F2-7372BFD78D94}" type="presParOf" srcId="{76C885D0-4B99-44C5-BD91-32BF40A5903E}" destId="{B7601997-21CF-45C0-924A-4EFA23128140}" srcOrd="2" destOrd="0" presId="urn:microsoft.com/office/officeart/2005/8/layout/orgChart1"/>
    <dgm:cxn modelId="{05FF2364-8F48-4F2A-A039-4AC3100004DF}" type="presParOf" srcId="{37DF13DF-16C9-4308-B7CA-3C91778CC75D}" destId="{18156DFC-B042-4135-A701-B7CE0E9A4E0E}" srcOrd="6" destOrd="0" presId="urn:microsoft.com/office/officeart/2005/8/layout/orgChart1"/>
    <dgm:cxn modelId="{E1B893BE-4052-4C95-813B-2467809B29A2}" type="presParOf" srcId="{37DF13DF-16C9-4308-B7CA-3C91778CC75D}" destId="{616C3D0F-7F8F-4AAC-8C0D-F03793452340}" srcOrd="7" destOrd="0" presId="urn:microsoft.com/office/officeart/2005/8/layout/orgChart1"/>
    <dgm:cxn modelId="{74BBCC36-7DFA-4B8D-835D-98E55B638EF9}" type="presParOf" srcId="{616C3D0F-7F8F-4AAC-8C0D-F03793452340}" destId="{6BBCBA78-4B0E-486B-9192-8B831A4CB554}" srcOrd="0" destOrd="0" presId="urn:microsoft.com/office/officeart/2005/8/layout/orgChart1"/>
    <dgm:cxn modelId="{BFD20CB4-A0CB-4CE1-B8F8-E9F9606D00CA}" type="presParOf" srcId="{6BBCBA78-4B0E-486B-9192-8B831A4CB554}" destId="{C8CD3C77-50EC-4442-A68C-CA89BAC2FAC1}" srcOrd="0" destOrd="0" presId="urn:microsoft.com/office/officeart/2005/8/layout/orgChart1"/>
    <dgm:cxn modelId="{FF132F7B-D3C9-4659-B13C-525C56B02838}" type="presParOf" srcId="{6BBCBA78-4B0E-486B-9192-8B831A4CB554}" destId="{0F46EA19-BA43-4DCC-9F23-A76F75DAFAC5}" srcOrd="1" destOrd="0" presId="urn:microsoft.com/office/officeart/2005/8/layout/orgChart1"/>
    <dgm:cxn modelId="{1900674F-FCF9-4F51-B316-DEF54B7FD1D9}" type="presParOf" srcId="{616C3D0F-7F8F-4AAC-8C0D-F03793452340}" destId="{731C3370-E757-4913-99CB-2C3F9358A3C7}" srcOrd="1" destOrd="0" presId="urn:microsoft.com/office/officeart/2005/8/layout/orgChart1"/>
    <dgm:cxn modelId="{939EF2E2-5D74-4B13-9FCA-8C498B181861}" type="presParOf" srcId="{616C3D0F-7F8F-4AAC-8C0D-F03793452340}" destId="{7328CDA6-F4C8-4981-BEE0-80E7D7898F3F}" srcOrd="2" destOrd="0" presId="urn:microsoft.com/office/officeart/2005/8/layout/orgChart1"/>
    <dgm:cxn modelId="{8276A17C-AA57-4AC9-8AE7-823A852E7FF4}" type="presParOf" srcId="{37DF13DF-16C9-4308-B7CA-3C91778CC75D}" destId="{F9991D43-A066-405D-AB37-A8065AC179BE}" srcOrd="8" destOrd="0" presId="urn:microsoft.com/office/officeart/2005/8/layout/orgChart1"/>
    <dgm:cxn modelId="{03838E1A-1DB1-44E6-8E85-7342642F2EED}" type="presParOf" srcId="{37DF13DF-16C9-4308-B7CA-3C91778CC75D}" destId="{0E89F0E3-4D94-4879-BDA7-C3766E2D5C49}" srcOrd="9" destOrd="0" presId="urn:microsoft.com/office/officeart/2005/8/layout/orgChart1"/>
    <dgm:cxn modelId="{9A567A28-E638-4DC7-906F-9306EF4CB3E1}" type="presParOf" srcId="{0E89F0E3-4D94-4879-BDA7-C3766E2D5C49}" destId="{A8D678B2-7602-4813-9BCC-B30A61503D2E}" srcOrd="0" destOrd="0" presId="urn:microsoft.com/office/officeart/2005/8/layout/orgChart1"/>
    <dgm:cxn modelId="{41CA9A97-F186-4FBF-95AD-63D72DE32B1D}" type="presParOf" srcId="{A8D678B2-7602-4813-9BCC-B30A61503D2E}" destId="{7A846361-5A7F-4786-AA5E-A164E29359CA}" srcOrd="0" destOrd="0" presId="urn:microsoft.com/office/officeart/2005/8/layout/orgChart1"/>
    <dgm:cxn modelId="{ED852FC9-80BC-4C3B-BDC6-2902E6F9CB95}" type="presParOf" srcId="{A8D678B2-7602-4813-9BCC-B30A61503D2E}" destId="{EEAF141B-8A03-4A54-9D11-9D529E56D80A}" srcOrd="1" destOrd="0" presId="urn:microsoft.com/office/officeart/2005/8/layout/orgChart1"/>
    <dgm:cxn modelId="{651A3C5D-5D4C-44CE-A480-D9BE04688C2B}" type="presParOf" srcId="{0E89F0E3-4D94-4879-BDA7-C3766E2D5C49}" destId="{D389F337-F2E2-4C34-BF3C-CA81C3AE8CCD}" srcOrd="1" destOrd="0" presId="urn:microsoft.com/office/officeart/2005/8/layout/orgChart1"/>
    <dgm:cxn modelId="{45A48095-26EF-47E7-A4FA-7E78F29048D2}" type="presParOf" srcId="{0E89F0E3-4D94-4879-BDA7-C3766E2D5C49}" destId="{073733BE-4F3B-4CF8-84D2-68B7E20C630C}" srcOrd="2" destOrd="0" presId="urn:microsoft.com/office/officeart/2005/8/layout/orgChart1"/>
    <dgm:cxn modelId="{D3ED85EC-5391-4A73-A541-AD5B5839DEFC}" type="presParOf" srcId="{68379446-3142-4FD9-9E49-F2E982D83EF0}" destId="{A5E5879B-EEBC-49E0-A4B3-96571A3F0F94}" srcOrd="2" destOrd="0" presId="urn:microsoft.com/office/officeart/2005/8/layout/orgChart1"/>
    <dgm:cxn modelId="{A03C8EB2-D74B-48B6-A4D0-881F01AEB779}" type="presParOf" srcId="{5DDFEF7C-CA9D-4EF6-B560-5EC30E5574EE}" destId="{F8B8350F-088A-449F-B95F-1BE2EDB9478E}" srcOrd="6" destOrd="0" presId="urn:microsoft.com/office/officeart/2005/8/layout/orgChart1"/>
    <dgm:cxn modelId="{47ADFC49-7906-40E0-A763-FEC0C6B304BA}" type="presParOf" srcId="{5DDFEF7C-CA9D-4EF6-B560-5EC30E5574EE}" destId="{5428AECC-76F3-4EDA-B1E1-D5AB9DE64637}" srcOrd="7" destOrd="0" presId="urn:microsoft.com/office/officeart/2005/8/layout/orgChart1"/>
    <dgm:cxn modelId="{33CECC6C-87C8-4827-8A97-79B5A421235C}" type="presParOf" srcId="{5428AECC-76F3-4EDA-B1E1-D5AB9DE64637}" destId="{37842171-BDFE-4024-99B3-1D26257141A6}" srcOrd="0" destOrd="0" presId="urn:microsoft.com/office/officeart/2005/8/layout/orgChart1"/>
    <dgm:cxn modelId="{E4FA44D1-EE79-4911-8447-BA9D9C42AAFE}" type="presParOf" srcId="{37842171-BDFE-4024-99B3-1D26257141A6}" destId="{B5C63F79-BB5F-44B9-A50B-6BEA41C4D956}" srcOrd="0" destOrd="0" presId="urn:microsoft.com/office/officeart/2005/8/layout/orgChart1"/>
    <dgm:cxn modelId="{20A94B3A-A847-4A33-8603-92D6CF3CB2F0}" type="presParOf" srcId="{37842171-BDFE-4024-99B3-1D26257141A6}" destId="{69E74250-0289-4E7A-ADFF-3FE900C966F5}" srcOrd="1" destOrd="0" presId="urn:microsoft.com/office/officeart/2005/8/layout/orgChart1"/>
    <dgm:cxn modelId="{23D0AC8B-0D22-496F-8959-79E32B782A57}" type="presParOf" srcId="{5428AECC-76F3-4EDA-B1E1-D5AB9DE64637}" destId="{8F5134BA-CBA3-4CAC-8C58-A77B3168FBA7}" srcOrd="1" destOrd="0" presId="urn:microsoft.com/office/officeart/2005/8/layout/orgChart1"/>
    <dgm:cxn modelId="{ACBC9E2A-3274-42C0-85AD-EAB47A0D056C}" type="presParOf" srcId="{8F5134BA-CBA3-4CAC-8C58-A77B3168FBA7}" destId="{1C35D6D3-C7B4-4ACF-BDAD-E5655819D51B}" srcOrd="0" destOrd="0" presId="urn:microsoft.com/office/officeart/2005/8/layout/orgChart1"/>
    <dgm:cxn modelId="{DE8AC703-97C8-4190-BCAB-87244B3A2AAE}" type="presParOf" srcId="{8F5134BA-CBA3-4CAC-8C58-A77B3168FBA7}" destId="{91692B9B-5286-418D-81D2-7398480F36AD}" srcOrd="1" destOrd="0" presId="urn:microsoft.com/office/officeart/2005/8/layout/orgChart1"/>
    <dgm:cxn modelId="{9B1E4BE0-4424-4B27-B055-AE7F214D28EE}" type="presParOf" srcId="{91692B9B-5286-418D-81D2-7398480F36AD}" destId="{27E1C44E-78E0-4F32-910C-F130F9AFCF3D}" srcOrd="0" destOrd="0" presId="urn:microsoft.com/office/officeart/2005/8/layout/orgChart1"/>
    <dgm:cxn modelId="{7F5A0381-C3C8-4F7C-8C7D-07C31482761F}" type="presParOf" srcId="{27E1C44E-78E0-4F32-910C-F130F9AFCF3D}" destId="{9A74544A-1C58-4C84-A969-8632FA0080BD}" srcOrd="0" destOrd="0" presId="urn:microsoft.com/office/officeart/2005/8/layout/orgChart1"/>
    <dgm:cxn modelId="{FFFBC200-3CDB-4E3A-9317-FF43CB1F32FE}" type="presParOf" srcId="{27E1C44E-78E0-4F32-910C-F130F9AFCF3D}" destId="{EA0F5A90-4456-44F9-9933-BB34BF7E3F93}" srcOrd="1" destOrd="0" presId="urn:microsoft.com/office/officeart/2005/8/layout/orgChart1"/>
    <dgm:cxn modelId="{C8DA6AAE-182E-4D4F-BBF2-56CA1EFC1D39}" type="presParOf" srcId="{91692B9B-5286-418D-81D2-7398480F36AD}" destId="{7593F72E-7F52-4643-B754-ED05F135270D}" srcOrd="1" destOrd="0" presId="urn:microsoft.com/office/officeart/2005/8/layout/orgChart1"/>
    <dgm:cxn modelId="{CC292381-449F-43B6-9116-682EB55B0EC0}" type="presParOf" srcId="{91692B9B-5286-418D-81D2-7398480F36AD}" destId="{599DC86B-9574-4C8B-ABF9-474BD0F38375}" srcOrd="2" destOrd="0" presId="urn:microsoft.com/office/officeart/2005/8/layout/orgChart1"/>
    <dgm:cxn modelId="{D74A3A0A-4EC7-4C01-9DF8-60CC64606D1F}" type="presParOf" srcId="{8F5134BA-CBA3-4CAC-8C58-A77B3168FBA7}" destId="{80A7E0D2-8848-4186-B2D0-475CFE62750B}" srcOrd="2" destOrd="0" presId="urn:microsoft.com/office/officeart/2005/8/layout/orgChart1"/>
    <dgm:cxn modelId="{C3FBE1EC-6183-4443-8AD2-6D6D3FC872A0}" type="presParOf" srcId="{8F5134BA-CBA3-4CAC-8C58-A77B3168FBA7}" destId="{C262554D-8C1D-4100-8B28-FCD95505C847}" srcOrd="3" destOrd="0" presId="urn:microsoft.com/office/officeart/2005/8/layout/orgChart1"/>
    <dgm:cxn modelId="{D975049F-2902-4F60-88A1-72561B5A7D17}" type="presParOf" srcId="{C262554D-8C1D-4100-8B28-FCD95505C847}" destId="{6009FD69-E870-48D7-B982-5A8D33628B39}" srcOrd="0" destOrd="0" presId="urn:microsoft.com/office/officeart/2005/8/layout/orgChart1"/>
    <dgm:cxn modelId="{4B2EBACD-B73D-448F-AC3B-846A4B67DA3E}" type="presParOf" srcId="{6009FD69-E870-48D7-B982-5A8D33628B39}" destId="{4FF2F3E8-6988-460D-93D4-54C9D85B52AC}" srcOrd="0" destOrd="0" presId="urn:microsoft.com/office/officeart/2005/8/layout/orgChart1"/>
    <dgm:cxn modelId="{DDEDDA76-263D-4BC2-AE77-B8E7174087E0}" type="presParOf" srcId="{6009FD69-E870-48D7-B982-5A8D33628B39}" destId="{4361D112-E1FE-4A63-9921-F77A625A3B7C}" srcOrd="1" destOrd="0" presId="urn:microsoft.com/office/officeart/2005/8/layout/orgChart1"/>
    <dgm:cxn modelId="{1A4B69FA-F7F5-4EAE-ABDC-23DEE8663BAA}" type="presParOf" srcId="{C262554D-8C1D-4100-8B28-FCD95505C847}" destId="{DF113815-642A-469C-BA0A-8AA4E30315FB}" srcOrd="1" destOrd="0" presId="urn:microsoft.com/office/officeart/2005/8/layout/orgChart1"/>
    <dgm:cxn modelId="{268C42CA-2EAB-4161-A810-94FE5B6CBC37}" type="presParOf" srcId="{C262554D-8C1D-4100-8B28-FCD95505C847}" destId="{673A0806-0A49-496A-A8AF-923C421D0897}" srcOrd="2" destOrd="0" presId="urn:microsoft.com/office/officeart/2005/8/layout/orgChart1"/>
    <dgm:cxn modelId="{BB6239C1-8BC6-46F4-98BB-A22E4E2BB273}" type="presParOf" srcId="{8F5134BA-CBA3-4CAC-8C58-A77B3168FBA7}" destId="{BABED30B-790D-4820-B754-15C845079D1B}" srcOrd="4" destOrd="0" presId="urn:microsoft.com/office/officeart/2005/8/layout/orgChart1"/>
    <dgm:cxn modelId="{69D7DA72-3529-40F5-9C1C-83729F2B9A1D}" type="presParOf" srcId="{8F5134BA-CBA3-4CAC-8C58-A77B3168FBA7}" destId="{DE610CF4-9EFC-493A-A6C8-18AA320A6EFB}" srcOrd="5" destOrd="0" presId="urn:microsoft.com/office/officeart/2005/8/layout/orgChart1"/>
    <dgm:cxn modelId="{3ECAF4E3-85A1-44C5-99F8-578AC7440A1F}" type="presParOf" srcId="{DE610CF4-9EFC-493A-A6C8-18AA320A6EFB}" destId="{8DE178BA-3FB4-4FF2-B687-3D5589C057D4}" srcOrd="0" destOrd="0" presId="urn:microsoft.com/office/officeart/2005/8/layout/orgChart1"/>
    <dgm:cxn modelId="{9818D090-035D-43F7-B1FD-878E18A630BC}" type="presParOf" srcId="{8DE178BA-3FB4-4FF2-B687-3D5589C057D4}" destId="{D6B157AE-6BDF-415B-A9C4-C77F398F8F99}" srcOrd="0" destOrd="0" presId="urn:microsoft.com/office/officeart/2005/8/layout/orgChart1"/>
    <dgm:cxn modelId="{0773D7CA-C41B-4D06-8652-35449123A7B8}" type="presParOf" srcId="{8DE178BA-3FB4-4FF2-B687-3D5589C057D4}" destId="{73CCD0EE-4B3D-4E43-AD35-D0D03CD95576}" srcOrd="1" destOrd="0" presId="urn:microsoft.com/office/officeart/2005/8/layout/orgChart1"/>
    <dgm:cxn modelId="{E8AC8BD9-8B54-491A-A5EA-7A344B776DD7}" type="presParOf" srcId="{DE610CF4-9EFC-493A-A6C8-18AA320A6EFB}" destId="{81D9D6FF-64F8-4424-BDEB-BA680343A537}" srcOrd="1" destOrd="0" presId="urn:microsoft.com/office/officeart/2005/8/layout/orgChart1"/>
    <dgm:cxn modelId="{D2AB91D3-F1D7-4FF0-9F69-502709C4BDCD}" type="presParOf" srcId="{DE610CF4-9EFC-493A-A6C8-18AA320A6EFB}" destId="{D4B9B954-B5BF-47E6-8828-522642221BFB}" srcOrd="2" destOrd="0" presId="urn:microsoft.com/office/officeart/2005/8/layout/orgChart1"/>
    <dgm:cxn modelId="{A2011E34-B7F1-4A3A-924C-1631E2B5A0F5}" type="presParOf" srcId="{8F5134BA-CBA3-4CAC-8C58-A77B3168FBA7}" destId="{634BE13F-D144-4437-B407-7AE2D56C9633}" srcOrd="6" destOrd="0" presId="urn:microsoft.com/office/officeart/2005/8/layout/orgChart1"/>
    <dgm:cxn modelId="{04EC65E5-6E52-4E17-AEF7-C9285C6C0962}" type="presParOf" srcId="{8F5134BA-CBA3-4CAC-8C58-A77B3168FBA7}" destId="{942CC1ED-9ECA-4491-8D4C-C9F933F9ED58}" srcOrd="7" destOrd="0" presId="urn:microsoft.com/office/officeart/2005/8/layout/orgChart1"/>
    <dgm:cxn modelId="{CD42C21D-2C2D-4C6D-A3FB-959DD52BB3DE}" type="presParOf" srcId="{942CC1ED-9ECA-4491-8D4C-C9F933F9ED58}" destId="{EC562795-1CC1-40D3-95F2-300059354131}" srcOrd="0" destOrd="0" presId="urn:microsoft.com/office/officeart/2005/8/layout/orgChart1"/>
    <dgm:cxn modelId="{503A5B99-FFCE-4CEB-AA8B-922C2A839332}" type="presParOf" srcId="{EC562795-1CC1-40D3-95F2-300059354131}" destId="{C5315B1A-13DA-47CC-A571-7EB5C5F4DF35}" srcOrd="0" destOrd="0" presId="urn:microsoft.com/office/officeart/2005/8/layout/orgChart1"/>
    <dgm:cxn modelId="{3FB28703-D6C2-477B-A7A8-72C26864F173}" type="presParOf" srcId="{EC562795-1CC1-40D3-95F2-300059354131}" destId="{534E8473-4DEC-41DD-AFE9-2CAD383E2B69}" srcOrd="1" destOrd="0" presId="urn:microsoft.com/office/officeart/2005/8/layout/orgChart1"/>
    <dgm:cxn modelId="{9DACFB40-712B-44DE-8607-2A9B136219E4}" type="presParOf" srcId="{942CC1ED-9ECA-4491-8D4C-C9F933F9ED58}" destId="{EB953AB3-43C9-4CF0-B496-B2D89146A44D}" srcOrd="1" destOrd="0" presId="urn:microsoft.com/office/officeart/2005/8/layout/orgChart1"/>
    <dgm:cxn modelId="{998080A6-5859-4A1C-8FCA-F1E1CA04DAA4}" type="presParOf" srcId="{942CC1ED-9ECA-4491-8D4C-C9F933F9ED58}" destId="{6CAA855F-19DF-46F6-B822-970348325C38}" srcOrd="2" destOrd="0" presId="urn:microsoft.com/office/officeart/2005/8/layout/orgChart1"/>
    <dgm:cxn modelId="{5DF9C477-4896-4E3E-BB99-9B7D55A9FD56}" type="presParOf" srcId="{8F5134BA-CBA3-4CAC-8C58-A77B3168FBA7}" destId="{02BD8E7C-5194-4FCA-AEE5-50D7023E9262}" srcOrd="8" destOrd="0" presId="urn:microsoft.com/office/officeart/2005/8/layout/orgChart1"/>
    <dgm:cxn modelId="{38511B99-4774-435F-B541-6AE9DA593D6F}" type="presParOf" srcId="{8F5134BA-CBA3-4CAC-8C58-A77B3168FBA7}" destId="{53746661-44D7-41EA-A9F2-694CA4C7586A}" srcOrd="9" destOrd="0" presId="urn:microsoft.com/office/officeart/2005/8/layout/orgChart1"/>
    <dgm:cxn modelId="{2E029608-4557-4CB1-8083-F1A3C27BB7BC}" type="presParOf" srcId="{53746661-44D7-41EA-A9F2-694CA4C7586A}" destId="{6179EC07-3D69-4FDC-95AC-322FADDB49C0}" srcOrd="0" destOrd="0" presId="urn:microsoft.com/office/officeart/2005/8/layout/orgChart1"/>
    <dgm:cxn modelId="{F6B674D2-269C-4279-AB36-DCCE25A22989}" type="presParOf" srcId="{6179EC07-3D69-4FDC-95AC-322FADDB49C0}" destId="{CA237584-D7B2-4D28-ABCF-86DF98553B2E}" srcOrd="0" destOrd="0" presId="urn:microsoft.com/office/officeart/2005/8/layout/orgChart1"/>
    <dgm:cxn modelId="{069934FC-CD3C-4AD9-814B-D357121A119F}" type="presParOf" srcId="{6179EC07-3D69-4FDC-95AC-322FADDB49C0}" destId="{C7E20F23-E77A-484B-9C3A-D642B1F2372F}" srcOrd="1" destOrd="0" presId="urn:microsoft.com/office/officeart/2005/8/layout/orgChart1"/>
    <dgm:cxn modelId="{FA2FBDA8-8B02-44AB-84F4-95D3462FDD2E}" type="presParOf" srcId="{53746661-44D7-41EA-A9F2-694CA4C7586A}" destId="{E6DA67DD-F2F5-413A-8EEA-75C75F8180DB}" srcOrd="1" destOrd="0" presId="urn:microsoft.com/office/officeart/2005/8/layout/orgChart1"/>
    <dgm:cxn modelId="{CF3211D5-7C7F-4498-9412-7F0890B0769B}" type="presParOf" srcId="{53746661-44D7-41EA-A9F2-694CA4C7586A}" destId="{DB1D8A87-CF1B-4374-A597-3C3514DDA853}" srcOrd="2" destOrd="0" presId="urn:microsoft.com/office/officeart/2005/8/layout/orgChart1"/>
    <dgm:cxn modelId="{FB819FA3-0739-4FEF-B8C4-EA60A4335093}" type="presParOf" srcId="{5428AECC-76F3-4EDA-B1E1-D5AB9DE64637}" destId="{2FAE995A-F763-45BF-81BB-A786066D0322}" srcOrd="2" destOrd="0" presId="urn:microsoft.com/office/officeart/2005/8/layout/orgChart1"/>
    <dgm:cxn modelId="{43D8704E-B518-4ED9-818C-0E55596019CC}" type="presParOf" srcId="{76F00F5B-4C04-4212-839E-FCFE65BAF954}" destId="{7BD22335-C935-4C18-BF98-0A68F001338C}" srcOrd="2" destOrd="0" presId="urn:microsoft.com/office/officeart/2005/8/layout/orgChart1"/>
  </dgm:cxnLst>
  <dgm:bg/>
  <dgm:whole>
    <a:ln w="127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88FE5C-615D-4B8C-AD23-502F5E81239A}" type="doc">
      <dgm:prSet loTypeId="urn:microsoft.com/office/officeart/2005/8/layout/process3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de-DE"/>
        </a:p>
      </dgm:t>
    </dgm:pt>
    <dgm:pt modelId="{DD08691D-509F-4A52-B5F8-3A22B95AABDE}">
      <dgm:prSet phldrT="[Text]"/>
      <dgm:spPr/>
      <dgm:t>
        <a:bodyPr/>
        <a:lstStyle/>
        <a:p>
          <a:r>
            <a:rPr lang="de-DE"/>
            <a:t> Vorarbeiten</a:t>
          </a:r>
        </a:p>
      </dgm:t>
    </dgm:pt>
    <dgm:pt modelId="{51C8690D-FD01-4C5D-ACC1-9AEAC75D49CF}" type="parTrans" cxnId="{16F65DD3-071D-41D4-8D02-47119821335D}">
      <dgm:prSet/>
      <dgm:spPr/>
      <dgm:t>
        <a:bodyPr/>
        <a:lstStyle/>
        <a:p>
          <a:endParaRPr lang="de-DE"/>
        </a:p>
      </dgm:t>
    </dgm:pt>
    <dgm:pt modelId="{D01E8DE7-4744-49BA-8A22-26BA62B8DF00}" type="sibTrans" cxnId="{16F65DD3-071D-41D4-8D02-47119821335D}">
      <dgm:prSet/>
      <dgm:spPr/>
      <dgm:t>
        <a:bodyPr/>
        <a:lstStyle/>
        <a:p>
          <a:endParaRPr lang="de-DE"/>
        </a:p>
      </dgm:t>
    </dgm:pt>
    <dgm:pt modelId="{B0BFB612-1F99-4E38-8AF3-CEFB3F23F833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/>
            <a:t> </a:t>
          </a:r>
        </a:p>
      </dgm:t>
    </dgm:pt>
    <dgm:pt modelId="{8988EDF6-45AB-4516-A576-E0724A0453A3}" type="parTrans" cxnId="{69384480-03C0-4779-BEAF-6FEBAB692A17}">
      <dgm:prSet/>
      <dgm:spPr/>
      <dgm:t>
        <a:bodyPr/>
        <a:lstStyle/>
        <a:p>
          <a:endParaRPr lang="de-DE"/>
        </a:p>
      </dgm:t>
    </dgm:pt>
    <dgm:pt modelId="{A347E045-0B14-4168-A1E4-7F62704E7F83}" type="sibTrans" cxnId="{69384480-03C0-4779-BEAF-6FEBAB692A17}">
      <dgm:prSet/>
      <dgm:spPr/>
      <dgm:t>
        <a:bodyPr/>
        <a:lstStyle/>
        <a:p>
          <a:endParaRPr lang="de-DE"/>
        </a:p>
      </dgm:t>
    </dgm:pt>
    <dgm:pt modelId="{7909EA77-6C3A-44F6-B967-09C841EE5603}">
      <dgm:prSet phldrT="[Text]"/>
      <dgm:spPr/>
      <dgm:t>
        <a:bodyPr/>
        <a:lstStyle/>
        <a:p>
          <a:r>
            <a:rPr lang="de-DE"/>
            <a:t>Erhebung</a:t>
          </a:r>
        </a:p>
      </dgm:t>
    </dgm:pt>
    <dgm:pt modelId="{1BC54D98-8ACF-43C1-AB3E-94F9D43B34AA}" type="parTrans" cxnId="{74D5DE5A-2744-4FB0-9720-D0D17591B75D}">
      <dgm:prSet/>
      <dgm:spPr/>
      <dgm:t>
        <a:bodyPr/>
        <a:lstStyle/>
        <a:p>
          <a:endParaRPr lang="de-DE"/>
        </a:p>
      </dgm:t>
    </dgm:pt>
    <dgm:pt modelId="{3B2A5590-341D-46C4-827E-8346A135DF1E}" type="sibTrans" cxnId="{74D5DE5A-2744-4FB0-9720-D0D17591B75D}">
      <dgm:prSet/>
      <dgm:spPr/>
      <dgm:t>
        <a:bodyPr/>
        <a:lstStyle/>
        <a:p>
          <a:endParaRPr lang="de-DE"/>
        </a:p>
      </dgm:t>
    </dgm:pt>
    <dgm:pt modelId="{B2461A87-A126-45BF-B401-9959FD19C7DA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/>
            <a:t> </a:t>
          </a:r>
        </a:p>
      </dgm:t>
    </dgm:pt>
    <dgm:pt modelId="{13D86C88-CD1F-40A2-AF5A-37C9410004D4}" type="parTrans" cxnId="{246C2E20-7272-4D21-A8B0-EC2FE3FF7818}">
      <dgm:prSet/>
      <dgm:spPr/>
      <dgm:t>
        <a:bodyPr/>
        <a:lstStyle/>
        <a:p>
          <a:endParaRPr lang="de-DE"/>
        </a:p>
      </dgm:t>
    </dgm:pt>
    <dgm:pt modelId="{8A59CCC4-1FB8-47CB-B1BC-59F121F50E78}" type="sibTrans" cxnId="{246C2E20-7272-4D21-A8B0-EC2FE3FF7818}">
      <dgm:prSet/>
      <dgm:spPr/>
      <dgm:t>
        <a:bodyPr/>
        <a:lstStyle/>
        <a:p>
          <a:endParaRPr lang="de-DE"/>
        </a:p>
      </dgm:t>
    </dgm:pt>
    <dgm:pt modelId="{0F7B547E-869C-47F4-B2E9-C33793059A95}">
      <dgm:prSet phldrT="[Text]"/>
      <dgm:spPr/>
      <dgm:t>
        <a:bodyPr/>
        <a:lstStyle/>
        <a:p>
          <a:r>
            <a:rPr lang="de-DE"/>
            <a:t>Auswertung</a:t>
          </a:r>
        </a:p>
      </dgm:t>
    </dgm:pt>
    <dgm:pt modelId="{239476E3-C9B6-4798-B2F3-545B1352C8A9}" type="parTrans" cxnId="{BBF59495-63A8-4288-AAAF-99FB7F2E2A4B}">
      <dgm:prSet/>
      <dgm:spPr/>
      <dgm:t>
        <a:bodyPr/>
        <a:lstStyle/>
        <a:p>
          <a:endParaRPr lang="de-DE"/>
        </a:p>
      </dgm:t>
    </dgm:pt>
    <dgm:pt modelId="{AC337C6B-7BBF-4651-BD32-F72E3A34CE91}" type="sibTrans" cxnId="{BBF59495-63A8-4288-AAAF-99FB7F2E2A4B}">
      <dgm:prSet/>
      <dgm:spPr/>
      <dgm:t>
        <a:bodyPr/>
        <a:lstStyle/>
        <a:p>
          <a:endParaRPr lang="de-DE"/>
        </a:p>
      </dgm:t>
    </dgm:pt>
    <dgm:pt modelId="{027D1515-F530-4924-A87B-5D9F5D9E334A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/>
            <a:t> </a:t>
          </a:r>
        </a:p>
      </dgm:t>
    </dgm:pt>
    <dgm:pt modelId="{2425720C-BFCA-49DD-A52E-353BD743C8CB}" type="parTrans" cxnId="{38E2C069-A0BA-45D4-9761-B0478A8DF2C4}">
      <dgm:prSet/>
      <dgm:spPr/>
      <dgm:t>
        <a:bodyPr/>
        <a:lstStyle/>
        <a:p>
          <a:endParaRPr lang="de-DE"/>
        </a:p>
      </dgm:t>
    </dgm:pt>
    <dgm:pt modelId="{F787566E-F6FA-4B82-8A76-CD412F8A0379}" type="sibTrans" cxnId="{38E2C069-A0BA-45D4-9761-B0478A8DF2C4}">
      <dgm:prSet/>
      <dgm:spPr/>
      <dgm:t>
        <a:bodyPr/>
        <a:lstStyle/>
        <a:p>
          <a:endParaRPr lang="de-DE"/>
        </a:p>
      </dgm:t>
    </dgm:pt>
    <dgm:pt modelId="{12883A04-854C-486A-ABB1-72B7B4A5264C}" type="pres">
      <dgm:prSet presAssocID="{9888FE5C-615D-4B8C-AD23-502F5E8123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C3B4337-3B2B-48D8-B81C-C859C2758C66}" type="pres">
      <dgm:prSet presAssocID="{DD08691D-509F-4A52-B5F8-3A22B95AABDE}" presName="composite" presStyleCnt="0"/>
      <dgm:spPr/>
      <dgm:t>
        <a:bodyPr/>
        <a:lstStyle/>
        <a:p>
          <a:endParaRPr lang="de-DE"/>
        </a:p>
      </dgm:t>
    </dgm:pt>
    <dgm:pt modelId="{A74F0600-F84C-4D9E-B957-416C68F264A7}" type="pres">
      <dgm:prSet presAssocID="{DD08691D-509F-4A52-B5F8-3A22B95AABD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E4A47B-4B8D-4BCF-B87D-1B2013F68927}" type="pres">
      <dgm:prSet presAssocID="{DD08691D-509F-4A52-B5F8-3A22B95AABDE}" presName="parSh" presStyleLbl="node1" presStyleIdx="0" presStyleCnt="3"/>
      <dgm:spPr/>
      <dgm:t>
        <a:bodyPr/>
        <a:lstStyle/>
        <a:p>
          <a:endParaRPr lang="de-DE"/>
        </a:p>
      </dgm:t>
    </dgm:pt>
    <dgm:pt modelId="{79EFF260-9B8F-4E54-9806-469EE9A58CAA}" type="pres">
      <dgm:prSet presAssocID="{DD08691D-509F-4A52-B5F8-3A22B95AABDE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EC7AECB-870C-4204-92A8-9CDC4A517D98}" type="pres">
      <dgm:prSet presAssocID="{D01E8DE7-4744-49BA-8A22-26BA62B8DF00}" presName="sibTrans" presStyleLbl="sibTrans2D1" presStyleIdx="0" presStyleCnt="2"/>
      <dgm:spPr/>
      <dgm:t>
        <a:bodyPr/>
        <a:lstStyle/>
        <a:p>
          <a:endParaRPr lang="de-DE"/>
        </a:p>
      </dgm:t>
    </dgm:pt>
    <dgm:pt modelId="{9E43CB53-7CCE-4CCD-815F-E713799CCC32}" type="pres">
      <dgm:prSet presAssocID="{D01E8DE7-4744-49BA-8A22-26BA62B8DF00}" presName="connTx" presStyleLbl="sibTrans2D1" presStyleIdx="0" presStyleCnt="2"/>
      <dgm:spPr/>
      <dgm:t>
        <a:bodyPr/>
        <a:lstStyle/>
        <a:p>
          <a:endParaRPr lang="de-DE"/>
        </a:p>
      </dgm:t>
    </dgm:pt>
    <dgm:pt modelId="{43EA778A-6A6F-41E2-83D8-05DAB44537EF}" type="pres">
      <dgm:prSet presAssocID="{7909EA77-6C3A-44F6-B967-09C841EE5603}" presName="composite" presStyleCnt="0"/>
      <dgm:spPr/>
      <dgm:t>
        <a:bodyPr/>
        <a:lstStyle/>
        <a:p>
          <a:endParaRPr lang="de-DE"/>
        </a:p>
      </dgm:t>
    </dgm:pt>
    <dgm:pt modelId="{54883372-4C27-46CB-BC3A-0256FA9D49CD}" type="pres">
      <dgm:prSet presAssocID="{7909EA77-6C3A-44F6-B967-09C841EE560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424271A-A17A-4E79-8287-93A661E2B63E}" type="pres">
      <dgm:prSet presAssocID="{7909EA77-6C3A-44F6-B967-09C841EE5603}" presName="parSh" presStyleLbl="node1" presStyleIdx="1" presStyleCnt="3"/>
      <dgm:spPr/>
      <dgm:t>
        <a:bodyPr/>
        <a:lstStyle/>
        <a:p>
          <a:endParaRPr lang="de-DE"/>
        </a:p>
      </dgm:t>
    </dgm:pt>
    <dgm:pt modelId="{469829B8-EE44-4C3B-8B98-89CADAC943C5}" type="pres">
      <dgm:prSet presAssocID="{7909EA77-6C3A-44F6-B967-09C841EE5603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0987FD7-0523-4D32-BFA6-5883E684D9DE}" type="pres">
      <dgm:prSet presAssocID="{3B2A5590-341D-46C4-827E-8346A135DF1E}" presName="sibTrans" presStyleLbl="sibTrans2D1" presStyleIdx="1" presStyleCnt="2"/>
      <dgm:spPr/>
      <dgm:t>
        <a:bodyPr/>
        <a:lstStyle/>
        <a:p>
          <a:endParaRPr lang="de-DE"/>
        </a:p>
      </dgm:t>
    </dgm:pt>
    <dgm:pt modelId="{7FCB0B3A-6D8C-49E7-AE6B-7E15925A4BBF}" type="pres">
      <dgm:prSet presAssocID="{3B2A5590-341D-46C4-827E-8346A135DF1E}" presName="connTx" presStyleLbl="sibTrans2D1" presStyleIdx="1" presStyleCnt="2"/>
      <dgm:spPr/>
      <dgm:t>
        <a:bodyPr/>
        <a:lstStyle/>
        <a:p>
          <a:endParaRPr lang="de-DE"/>
        </a:p>
      </dgm:t>
    </dgm:pt>
    <dgm:pt modelId="{CBB382D8-E939-4125-B0FA-9B79799A22B0}" type="pres">
      <dgm:prSet presAssocID="{0F7B547E-869C-47F4-B2E9-C33793059A95}" presName="composite" presStyleCnt="0"/>
      <dgm:spPr/>
      <dgm:t>
        <a:bodyPr/>
        <a:lstStyle/>
        <a:p>
          <a:endParaRPr lang="de-DE"/>
        </a:p>
      </dgm:t>
    </dgm:pt>
    <dgm:pt modelId="{36B97157-2E18-41B3-86CC-441185AAEE2C}" type="pres">
      <dgm:prSet presAssocID="{0F7B547E-869C-47F4-B2E9-C33793059A95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48F229D-A0ED-417F-83A0-1BF2E5B52D45}" type="pres">
      <dgm:prSet presAssocID="{0F7B547E-869C-47F4-B2E9-C33793059A95}" presName="parSh" presStyleLbl="node1" presStyleIdx="2" presStyleCnt="3"/>
      <dgm:spPr/>
      <dgm:t>
        <a:bodyPr/>
        <a:lstStyle/>
        <a:p>
          <a:endParaRPr lang="de-DE"/>
        </a:p>
      </dgm:t>
    </dgm:pt>
    <dgm:pt modelId="{5B3E66EC-D963-419F-A6B4-72A3CFE6E4F3}" type="pres">
      <dgm:prSet presAssocID="{0F7B547E-869C-47F4-B2E9-C33793059A95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8105CC6-5B68-49EF-94AA-4CE5A4DB8A0E}" type="presOf" srcId="{3B2A5590-341D-46C4-827E-8346A135DF1E}" destId="{7FCB0B3A-6D8C-49E7-AE6B-7E15925A4BBF}" srcOrd="1" destOrd="0" presId="urn:microsoft.com/office/officeart/2005/8/layout/process3"/>
    <dgm:cxn modelId="{A39CBB15-FA95-4505-93C4-BF64A084917C}" type="presOf" srcId="{027D1515-F530-4924-A87B-5D9F5D9E334A}" destId="{5B3E66EC-D963-419F-A6B4-72A3CFE6E4F3}" srcOrd="0" destOrd="0" presId="urn:microsoft.com/office/officeart/2005/8/layout/process3"/>
    <dgm:cxn modelId="{BC79BE48-0911-47B3-9842-33B50633A583}" type="presOf" srcId="{B0BFB612-1F99-4E38-8AF3-CEFB3F23F833}" destId="{79EFF260-9B8F-4E54-9806-469EE9A58CAA}" srcOrd="0" destOrd="0" presId="urn:microsoft.com/office/officeart/2005/8/layout/process3"/>
    <dgm:cxn modelId="{69384480-03C0-4779-BEAF-6FEBAB692A17}" srcId="{DD08691D-509F-4A52-B5F8-3A22B95AABDE}" destId="{B0BFB612-1F99-4E38-8AF3-CEFB3F23F833}" srcOrd="0" destOrd="0" parTransId="{8988EDF6-45AB-4516-A576-E0724A0453A3}" sibTransId="{A347E045-0B14-4168-A1E4-7F62704E7F83}"/>
    <dgm:cxn modelId="{19DFE962-9D02-4F4F-982E-A68461161BDD}" type="presOf" srcId="{D01E8DE7-4744-49BA-8A22-26BA62B8DF00}" destId="{9E43CB53-7CCE-4CCD-815F-E713799CCC32}" srcOrd="1" destOrd="0" presId="urn:microsoft.com/office/officeart/2005/8/layout/process3"/>
    <dgm:cxn modelId="{A0531595-3345-4F1E-901D-9910C7C32FAA}" type="presOf" srcId="{9888FE5C-615D-4B8C-AD23-502F5E81239A}" destId="{12883A04-854C-486A-ABB1-72B7B4A5264C}" srcOrd="0" destOrd="0" presId="urn:microsoft.com/office/officeart/2005/8/layout/process3"/>
    <dgm:cxn modelId="{A4C2553C-8005-4545-B47C-4E1EB153F3C1}" type="presOf" srcId="{0F7B547E-869C-47F4-B2E9-C33793059A95}" destId="{36B97157-2E18-41B3-86CC-441185AAEE2C}" srcOrd="0" destOrd="0" presId="urn:microsoft.com/office/officeart/2005/8/layout/process3"/>
    <dgm:cxn modelId="{1D14D532-AD77-475E-974A-1A9F7BAC6746}" type="presOf" srcId="{DD08691D-509F-4A52-B5F8-3A22B95AABDE}" destId="{8DE4A47B-4B8D-4BCF-B87D-1B2013F68927}" srcOrd="1" destOrd="0" presId="urn:microsoft.com/office/officeart/2005/8/layout/process3"/>
    <dgm:cxn modelId="{E21B87C5-5A3A-4595-84F4-5E05B01F59B9}" type="presOf" srcId="{DD08691D-509F-4A52-B5F8-3A22B95AABDE}" destId="{A74F0600-F84C-4D9E-B957-416C68F264A7}" srcOrd="0" destOrd="0" presId="urn:microsoft.com/office/officeart/2005/8/layout/process3"/>
    <dgm:cxn modelId="{38E2C069-A0BA-45D4-9761-B0478A8DF2C4}" srcId="{0F7B547E-869C-47F4-B2E9-C33793059A95}" destId="{027D1515-F530-4924-A87B-5D9F5D9E334A}" srcOrd="0" destOrd="0" parTransId="{2425720C-BFCA-49DD-A52E-353BD743C8CB}" sibTransId="{F787566E-F6FA-4B82-8A76-CD412F8A0379}"/>
    <dgm:cxn modelId="{16F65DD3-071D-41D4-8D02-47119821335D}" srcId="{9888FE5C-615D-4B8C-AD23-502F5E81239A}" destId="{DD08691D-509F-4A52-B5F8-3A22B95AABDE}" srcOrd="0" destOrd="0" parTransId="{51C8690D-FD01-4C5D-ACC1-9AEAC75D49CF}" sibTransId="{D01E8DE7-4744-49BA-8A22-26BA62B8DF00}"/>
    <dgm:cxn modelId="{FF77C274-ABFE-4835-A117-C94E25679248}" type="presOf" srcId="{B2461A87-A126-45BF-B401-9959FD19C7DA}" destId="{469829B8-EE44-4C3B-8B98-89CADAC943C5}" srcOrd="0" destOrd="0" presId="urn:microsoft.com/office/officeart/2005/8/layout/process3"/>
    <dgm:cxn modelId="{246C2E20-7272-4D21-A8B0-EC2FE3FF7818}" srcId="{7909EA77-6C3A-44F6-B967-09C841EE5603}" destId="{B2461A87-A126-45BF-B401-9959FD19C7DA}" srcOrd="0" destOrd="0" parTransId="{13D86C88-CD1F-40A2-AF5A-37C9410004D4}" sibTransId="{8A59CCC4-1FB8-47CB-B1BC-59F121F50E78}"/>
    <dgm:cxn modelId="{3463708D-A39F-460C-ADD2-B7D38962913F}" type="presOf" srcId="{0F7B547E-869C-47F4-B2E9-C33793059A95}" destId="{A48F229D-A0ED-417F-83A0-1BF2E5B52D45}" srcOrd="1" destOrd="0" presId="urn:microsoft.com/office/officeart/2005/8/layout/process3"/>
    <dgm:cxn modelId="{18A2DE33-7994-4DEF-A269-085B000D4334}" type="presOf" srcId="{7909EA77-6C3A-44F6-B967-09C841EE5603}" destId="{5424271A-A17A-4E79-8287-93A661E2B63E}" srcOrd="1" destOrd="0" presId="urn:microsoft.com/office/officeart/2005/8/layout/process3"/>
    <dgm:cxn modelId="{B191FAAD-29B6-489C-9EED-9F3EB37BF266}" type="presOf" srcId="{3B2A5590-341D-46C4-827E-8346A135DF1E}" destId="{70987FD7-0523-4D32-BFA6-5883E684D9DE}" srcOrd="0" destOrd="0" presId="urn:microsoft.com/office/officeart/2005/8/layout/process3"/>
    <dgm:cxn modelId="{849EA1E8-8302-4092-B5A8-ECA8834CDD86}" type="presOf" srcId="{7909EA77-6C3A-44F6-B967-09C841EE5603}" destId="{54883372-4C27-46CB-BC3A-0256FA9D49CD}" srcOrd="0" destOrd="0" presId="urn:microsoft.com/office/officeart/2005/8/layout/process3"/>
    <dgm:cxn modelId="{535EE6D1-90B6-4EB1-AC52-D0C45F8C6101}" type="presOf" srcId="{D01E8DE7-4744-49BA-8A22-26BA62B8DF00}" destId="{FEC7AECB-870C-4204-92A8-9CDC4A517D98}" srcOrd="0" destOrd="0" presId="urn:microsoft.com/office/officeart/2005/8/layout/process3"/>
    <dgm:cxn modelId="{BBF59495-63A8-4288-AAAF-99FB7F2E2A4B}" srcId="{9888FE5C-615D-4B8C-AD23-502F5E81239A}" destId="{0F7B547E-869C-47F4-B2E9-C33793059A95}" srcOrd="2" destOrd="0" parTransId="{239476E3-C9B6-4798-B2F3-545B1352C8A9}" sibTransId="{AC337C6B-7BBF-4651-BD32-F72E3A34CE91}"/>
    <dgm:cxn modelId="{74D5DE5A-2744-4FB0-9720-D0D17591B75D}" srcId="{9888FE5C-615D-4B8C-AD23-502F5E81239A}" destId="{7909EA77-6C3A-44F6-B967-09C841EE5603}" srcOrd="1" destOrd="0" parTransId="{1BC54D98-8ACF-43C1-AB3E-94F9D43B34AA}" sibTransId="{3B2A5590-341D-46C4-827E-8346A135DF1E}"/>
    <dgm:cxn modelId="{ED573188-E087-46A9-9245-8B05CC96BDD2}" type="presParOf" srcId="{12883A04-854C-486A-ABB1-72B7B4A5264C}" destId="{FC3B4337-3B2B-48D8-B81C-C859C2758C66}" srcOrd="0" destOrd="0" presId="urn:microsoft.com/office/officeart/2005/8/layout/process3"/>
    <dgm:cxn modelId="{08E82303-F5E7-4EAD-9D99-204B537975A3}" type="presParOf" srcId="{FC3B4337-3B2B-48D8-B81C-C859C2758C66}" destId="{A74F0600-F84C-4D9E-B957-416C68F264A7}" srcOrd="0" destOrd="0" presId="urn:microsoft.com/office/officeart/2005/8/layout/process3"/>
    <dgm:cxn modelId="{3D26F552-A4DA-4C0E-8022-BC78B79462AB}" type="presParOf" srcId="{FC3B4337-3B2B-48D8-B81C-C859C2758C66}" destId="{8DE4A47B-4B8D-4BCF-B87D-1B2013F68927}" srcOrd="1" destOrd="0" presId="urn:microsoft.com/office/officeart/2005/8/layout/process3"/>
    <dgm:cxn modelId="{F7129805-F2F2-47A4-94BB-19BC18AD7164}" type="presParOf" srcId="{FC3B4337-3B2B-48D8-B81C-C859C2758C66}" destId="{79EFF260-9B8F-4E54-9806-469EE9A58CAA}" srcOrd="2" destOrd="0" presId="urn:microsoft.com/office/officeart/2005/8/layout/process3"/>
    <dgm:cxn modelId="{06745DE0-8D6C-48EA-9A13-DF752BB61F5D}" type="presParOf" srcId="{12883A04-854C-486A-ABB1-72B7B4A5264C}" destId="{FEC7AECB-870C-4204-92A8-9CDC4A517D98}" srcOrd="1" destOrd="0" presId="urn:microsoft.com/office/officeart/2005/8/layout/process3"/>
    <dgm:cxn modelId="{7890D5DF-F2B6-483F-AB8D-F8CDEED3C9AC}" type="presParOf" srcId="{FEC7AECB-870C-4204-92A8-9CDC4A517D98}" destId="{9E43CB53-7CCE-4CCD-815F-E713799CCC32}" srcOrd="0" destOrd="0" presId="urn:microsoft.com/office/officeart/2005/8/layout/process3"/>
    <dgm:cxn modelId="{E5F80ED4-95D7-4CC7-A81A-88A885CEDBFD}" type="presParOf" srcId="{12883A04-854C-486A-ABB1-72B7B4A5264C}" destId="{43EA778A-6A6F-41E2-83D8-05DAB44537EF}" srcOrd="2" destOrd="0" presId="urn:microsoft.com/office/officeart/2005/8/layout/process3"/>
    <dgm:cxn modelId="{B072A138-5EFF-4906-9BD0-C9C781C93DAE}" type="presParOf" srcId="{43EA778A-6A6F-41E2-83D8-05DAB44537EF}" destId="{54883372-4C27-46CB-BC3A-0256FA9D49CD}" srcOrd="0" destOrd="0" presId="urn:microsoft.com/office/officeart/2005/8/layout/process3"/>
    <dgm:cxn modelId="{3FF6824D-B1D6-425F-8FB3-04CB595B000E}" type="presParOf" srcId="{43EA778A-6A6F-41E2-83D8-05DAB44537EF}" destId="{5424271A-A17A-4E79-8287-93A661E2B63E}" srcOrd="1" destOrd="0" presId="urn:microsoft.com/office/officeart/2005/8/layout/process3"/>
    <dgm:cxn modelId="{2B2149A9-BACF-43A3-8AA6-89AE4BC5328E}" type="presParOf" srcId="{43EA778A-6A6F-41E2-83D8-05DAB44537EF}" destId="{469829B8-EE44-4C3B-8B98-89CADAC943C5}" srcOrd="2" destOrd="0" presId="urn:microsoft.com/office/officeart/2005/8/layout/process3"/>
    <dgm:cxn modelId="{D064CCD4-216D-4F81-9E21-72CD82D2CEC5}" type="presParOf" srcId="{12883A04-854C-486A-ABB1-72B7B4A5264C}" destId="{70987FD7-0523-4D32-BFA6-5883E684D9DE}" srcOrd="3" destOrd="0" presId="urn:microsoft.com/office/officeart/2005/8/layout/process3"/>
    <dgm:cxn modelId="{E9B4BDBA-B6AB-4F01-9C0A-C8CF0BD36272}" type="presParOf" srcId="{70987FD7-0523-4D32-BFA6-5883E684D9DE}" destId="{7FCB0B3A-6D8C-49E7-AE6B-7E15925A4BBF}" srcOrd="0" destOrd="0" presId="urn:microsoft.com/office/officeart/2005/8/layout/process3"/>
    <dgm:cxn modelId="{E4DB7473-3379-419A-B68F-3E7BA89375A0}" type="presParOf" srcId="{12883A04-854C-486A-ABB1-72B7B4A5264C}" destId="{CBB382D8-E939-4125-B0FA-9B79799A22B0}" srcOrd="4" destOrd="0" presId="urn:microsoft.com/office/officeart/2005/8/layout/process3"/>
    <dgm:cxn modelId="{A59B4767-A241-4731-8FA7-72AA0BCFE554}" type="presParOf" srcId="{CBB382D8-E939-4125-B0FA-9B79799A22B0}" destId="{36B97157-2E18-41B3-86CC-441185AAEE2C}" srcOrd="0" destOrd="0" presId="urn:microsoft.com/office/officeart/2005/8/layout/process3"/>
    <dgm:cxn modelId="{59FA9313-D2E9-44CE-80CE-5814870EC99D}" type="presParOf" srcId="{CBB382D8-E939-4125-B0FA-9B79799A22B0}" destId="{A48F229D-A0ED-417F-83A0-1BF2E5B52D45}" srcOrd="1" destOrd="0" presId="urn:microsoft.com/office/officeart/2005/8/layout/process3"/>
    <dgm:cxn modelId="{46CD0F37-1398-4CE1-B657-0CAC82F3B50D}" type="presParOf" srcId="{CBB382D8-E939-4125-B0FA-9B79799A22B0}" destId="{5B3E66EC-D963-419F-A6B4-72A3CFE6E4F3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88FE5C-615D-4B8C-AD23-502F5E81239A}" type="doc">
      <dgm:prSet loTypeId="urn:microsoft.com/office/officeart/2005/8/layout/process3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de-DE"/>
        </a:p>
      </dgm:t>
    </dgm:pt>
    <dgm:pt modelId="{DD08691D-509F-4A52-B5F8-3A22B95AABDE}">
      <dgm:prSet phldrT="[Text]"/>
      <dgm:spPr/>
      <dgm:t>
        <a:bodyPr/>
        <a:lstStyle/>
        <a:p>
          <a:r>
            <a:rPr lang="de-DE"/>
            <a:t>Theorie</a:t>
          </a:r>
        </a:p>
      </dgm:t>
    </dgm:pt>
    <dgm:pt modelId="{51C8690D-FD01-4C5D-ACC1-9AEAC75D49CF}" type="parTrans" cxnId="{16F65DD3-071D-41D4-8D02-47119821335D}">
      <dgm:prSet/>
      <dgm:spPr/>
      <dgm:t>
        <a:bodyPr/>
        <a:lstStyle/>
        <a:p>
          <a:endParaRPr lang="de-DE"/>
        </a:p>
      </dgm:t>
    </dgm:pt>
    <dgm:pt modelId="{D01E8DE7-4744-49BA-8A22-26BA62B8DF00}" type="sibTrans" cxnId="{16F65DD3-071D-41D4-8D02-47119821335D}">
      <dgm:prSet/>
      <dgm:spPr/>
      <dgm:t>
        <a:bodyPr/>
        <a:lstStyle/>
        <a:p>
          <a:endParaRPr lang="de-DE"/>
        </a:p>
      </dgm:t>
    </dgm:pt>
    <dgm:pt modelId="{B0BFB612-1F99-4E38-8AF3-CEFB3F23F833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/>
            <a:t> </a:t>
          </a:r>
        </a:p>
      </dgm:t>
    </dgm:pt>
    <dgm:pt modelId="{8988EDF6-45AB-4516-A576-E0724A0453A3}" type="parTrans" cxnId="{69384480-03C0-4779-BEAF-6FEBAB692A17}">
      <dgm:prSet/>
      <dgm:spPr/>
      <dgm:t>
        <a:bodyPr/>
        <a:lstStyle/>
        <a:p>
          <a:endParaRPr lang="de-DE"/>
        </a:p>
      </dgm:t>
    </dgm:pt>
    <dgm:pt modelId="{A347E045-0B14-4168-A1E4-7F62704E7F83}" type="sibTrans" cxnId="{69384480-03C0-4779-BEAF-6FEBAB692A17}">
      <dgm:prSet/>
      <dgm:spPr/>
      <dgm:t>
        <a:bodyPr/>
        <a:lstStyle/>
        <a:p>
          <a:endParaRPr lang="de-DE"/>
        </a:p>
      </dgm:t>
    </dgm:pt>
    <dgm:pt modelId="{7909EA77-6C3A-44F6-B967-09C841EE5603}">
      <dgm:prSet phldrT="[Text]"/>
      <dgm:spPr/>
      <dgm:t>
        <a:bodyPr/>
        <a:lstStyle/>
        <a:p>
          <a:r>
            <a:rPr lang="de-DE"/>
            <a:t>Empirie</a:t>
          </a:r>
        </a:p>
      </dgm:t>
    </dgm:pt>
    <dgm:pt modelId="{1BC54D98-8ACF-43C1-AB3E-94F9D43B34AA}" type="parTrans" cxnId="{74D5DE5A-2744-4FB0-9720-D0D17591B75D}">
      <dgm:prSet/>
      <dgm:spPr/>
      <dgm:t>
        <a:bodyPr/>
        <a:lstStyle/>
        <a:p>
          <a:endParaRPr lang="de-DE"/>
        </a:p>
      </dgm:t>
    </dgm:pt>
    <dgm:pt modelId="{3B2A5590-341D-46C4-827E-8346A135DF1E}" type="sibTrans" cxnId="{74D5DE5A-2744-4FB0-9720-D0D17591B75D}">
      <dgm:prSet/>
      <dgm:spPr/>
      <dgm:t>
        <a:bodyPr/>
        <a:lstStyle/>
        <a:p>
          <a:endParaRPr lang="de-DE"/>
        </a:p>
      </dgm:t>
    </dgm:pt>
    <dgm:pt modelId="{B2461A87-A126-45BF-B401-9959FD19C7DA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/>
            <a:t> </a:t>
          </a:r>
        </a:p>
      </dgm:t>
    </dgm:pt>
    <dgm:pt modelId="{13D86C88-CD1F-40A2-AF5A-37C9410004D4}" type="parTrans" cxnId="{246C2E20-7272-4D21-A8B0-EC2FE3FF7818}">
      <dgm:prSet/>
      <dgm:spPr/>
      <dgm:t>
        <a:bodyPr/>
        <a:lstStyle/>
        <a:p>
          <a:endParaRPr lang="de-DE"/>
        </a:p>
      </dgm:t>
    </dgm:pt>
    <dgm:pt modelId="{8A59CCC4-1FB8-47CB-B1BC-59F121F50E78}" type="sibTrans" cxnId="{246C2E20-7272-4D21-A8B0-EC2FE3FF7818}">
      <dgm:prSet/>
      <dgm:spPr/>
      <dgm:t>
        <a:bodyPr/>
        <a:lstStyle/>
        <a:p>
          <a:endParaRPr lang="de-DE"/>
        </a:p>
      </dgm:t>
    </dgm:pt>
    <dgm:pt modelId="{0F7B547E-869C-47F4-B2E9-C33793059A95}">
      <dgm:prSet phldrT="[Text]"/>
      <dgm:spPr/>
      <dgm:t>
        <a:bodyPr/>
        <a:lstStyle/>
        <a:p>
          <a:r>
            <a:rPr lang="de-DE"/>
            <a:t>Ergebnisse / Interpretation</a:t>
          </a:r>
        </a:p>
      </dgm:t>
    </dgm:pt>
    <dgm:pt modelId="{239476E3-C9B6-4798-B2F3-545B1352C8A9}" type="parTrans" cxnId="{BBF59495-63A8-4288-AAAF-99FB7F2E2A4B}">
      <dgm:prSet/>
      <dgm:spPr/>
      <dgm:t>
        <a:bodyPr/>
        <a:lstStyle/>
        <a:p>
          <a:endParaRPr lang="de-DE"/>
        </a:p>
      </dgm:t>
    </dgm:pt>
    <dgm:pt modelId="{AC337C6B-7BBF-4651-BD32-F72E3A34CE91}" type="sibTrans" cxnId="{BBF59495-63A8-4288-AAAF-99FB7F2E2A4B}">
      <dgm:prSet/>
      <dgm:spPr/>
      <dgm:t>
        <a:bodyPr/>
        <a:lstStyle/>
        <a:p>
          <a:endParaRPr lang="de-DE"/>
        </a:p>
      </dgm:t>
    </dgm:pt>
    <dgm:pt modelId="{027D1515-F530-4924-A87B-5D9F5D9E334A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dirty="0"/>
            <a:t> </a:t>
          </a:r>
        </a:p>
      </dgm:t>
    </dgm:pt>
    <dgm:pt modelId="{2425720C-BFCA-49DD-A52E-353BD743C8CB}" type="parTrans" cxnId="{38E2C069-A0BA-45D4-9761-B0478A8DF2C4}">
      <dgm:prSet/>
      <dgm:spPr/>
      <dgm:t>
        <a:bodyPr/>
        <a:lstStyle/>
        <a:p>
          <a:endParaRPr lang="de-DE"/>
        </a:p>
      </dgm:t>
    </dgm:pt>
    <dgm:pt modelId="{F787566E-F6FA-4B82-8A76-CD412F8A0379}" type="sibTrans" cxnId="{38E2C069-A0BA-45D4-9761-B0478A8DF2C4}">
      <dgm:prSet/>
      <dgm:spPr/>
      <dgm:t>
        <a:bodyPr/>
        <a:lstStyle/>
        <a:p>
          <a:endParaRPr lang="de-DE"/>
        </a:p>
      </dgm:t>
    </dgm:pt>
    <dgm:pt modelId="{48278C9A-C16B-4F81-A32E-65BF970DF011}">
      <dgm:prSet phldrT="[Text]"/>
      <dgm:spPr/>
      <dgm:t>
        <a:bodyPr/>
        <a:lstStyle/>
        <a:p>
          <a:r>
            <a:rPr lang="de-DE"/>
            <a:t>Gliederung</a:t>
          </a:r>
        </a:p>
      </dgm:t>
    </dgm:pt>
    <dgm:pt modelId="{92FA5E0C-577C-4CDE-A1C4-E83AC8C9B8E9}" type="parTrans" cxnId="{844C16A1-404F-460B-BE7D-69A2BE454A63}">
      <dgm:prSet/>
      <dgm:spPr/>
      <dgm:t>
        <a:bodyPr/>
        <a:lstStyle/>
        <a:p>
          <a:endParaRPr lang="de-DE"/>
        </a:p>
      </dgm:t>
    </dgm:pt>
    <dgm:pt modelId="{0791365E-BE0F-4F32-B12D-0DAF7A52BA58}" type="sibTrans" cxnId="{844C16A1-404F-460B-BE7D-69A2BE454A63}">
      <dgm:prSet/>
      <dgm:spPr/>
      <dgm:t>
        <a:bodyPr/>
        <a:lstStyle/>
        <a:p>
          <a:endParaRPr lang="de-DE"/>
        </a:p>
      </dgm:t>
    </dgm:pt>
    <dgm:pt modelId="{E616A833-93A7-4124-B609-70946F93B922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/>
            <a:t> </a:t>
          </a:r>
        </a:p>
      </dgm:t>
    </dgm:pt>
    <dgm:pt modelId="{AF6B989D-C09F-472D-865C-4AFF9C391BEE}" type="parTrans" cxnId="{E6EC9F90-B321-4ECF-8E29-65EDF14AE3BB}">
      <dgm:prSet/>
      <dgm:spPr/>
      <dgm:t>
        <a:bodyPr/>
        <a:lstStyle/>
        <a:p>
          <a:endParaRPr lang="de-DE"/>
        </a:p>
      </dgm:t>
    </dgm:pt>
    <dgm:pt modelId="{7B0BB8FE-B2D0-46C2-AC2C-B7AB0024817D}" type="sibTrans" cxnId="{E6EC9F90-B321-4ECF-8E29-65EDF14AE3BB}">
      <dgm:prSet/>
      <dgm:spPr/>
      <dgm:t>
        <a:bodyPr/>
        <a:lstStyle/>
        <a:p>
          <a:endParaRPr lang="de-DE"/>
        </a:p>
      </dgm:t>
    </dgm:pt>
    <dgm:pt modelId="{40A1BE47-8812-45A6-8062-3106EC029238}">
      <dgm:prSet phldrT="[Text]"/>
      <dgm:spPr/>
      <dgm:t>
        <a:bodyPr/>
        <a:lstStyle/>
        <a:p>
          <a:r>
            <a:rPr lang="de-DE" dirty="0" smtClean="0"/>
            <a:t>Korrekturlesen</a:t>
          </a:r>
          <a:endParaRPr lang="de-DE" dirty="0"/>
        </a:p>
      </dgm:t>
    </dgm:pt>
    <dgm:pt modelId="{41D60769-127E-445E-91E0-C1DABF3703C8}" type="parTrans" cxnId="{0475DE98-1418-451E-884E-653449BD9C19}">
      <dgm:prSet/>
      <dgm:spPr/>
      <dgm:t>
        <a:bodyPr/>
        <a:lstStyle/>
        <a:p>
          <a:endParaRPr lang="de-DE"/>
        </a:p>
      </dgm:t>
    </dgm:pt>
    <dgm:pt modelId="{530D9103-88A4-471F-9DF5-0F2B3E6A7BB6}" type="sibTrans" cxnId="{0475DE98-1418-451E-884E-653449BD9C19}">
      <dgm:prSet/>
      <dgm:spPr/>
      <dgm:t>
        <a:bodyPr/>
        <a:lstStyle/>
        <a:p>
          <a:endParaRPr lang="de-DE"/>
        </a:p>
      </dgm:t>
    </dgm:pt>
    <dgm:pt modelId="{B6DB1C31-323C-448C-8E12-1BD62C96F224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dirty="0" smtClean="0"/>
            <a:t>Ich selbst bis:</a:t>
          </a:r>
          <a:endParaRPr lang="de-DE" dirty="0"/>
        </a:p>
      </dgm:t>
    </dgm:pt>
    <dgm:pt modelId="{97E4155F-4318-42B3-A948-66355825C3CA}" type="parTrans" cxnId="{F5BFEDE1-85A0-443D-8A59-79BC790C287D}">
      <dgm:prSet/>
      <dgm:spPr/>
      <dgm:t>
        <a:bodyPr/>
        <a:lstStyle/>
        <a:p>
          <a:endParaRPr lang="de-DE"/>
        </a:p>
      </dgm:t>
    </dgm:pt>
    <dgm:pt modelId="{9C81F38B-9570-4550-8C63-ECE7E1BFDD09}" type="sibTrans" cxnId="{F5BFEDE1-85A0-443D-8A59-79BC790C287D}">
      <dgm:prSet/>
      <dgm:spPr/>
      <dgm:t>
        <a:bodyPr/>
        <a:lstStyle/>
        <a:p>
          <a:endParaRPr lang="de-DE"/>
        </a:p>
      </dgm:t>
    </dgm:pt>
    <dgm:pt modelId="{EB16C89F-090E-48EA-9D54-147E024E130F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dirty="0" smtClean="0"/>
            <a:t>Fremdkorrektur bis: </a:t>
          </a:r>
          <a:endParaRPr lang="de-DE" dirty="0"/>
        </a:p>
      </dgm:t>
    </dgm:pt>
    <dgm:pt modelId="{7CC94FEC-9C1C-4B22-8A82-FB54209FE03D}" type="parTrans" cxnId="{ED099B47-6336-42DD-BFB6-61D39820CD23}">
      <dgm:prSet/>
      <dgm:spPr/>
      <dgm:t>
        <a:bodyPr/>
        <a:lstStyle/>
        <a:p>
          <a:endParaRPr lang="de-DE"/>
        </a:p>
      </dgm:t>
    </dgm:pt>
    <dgm:pt modelId="{10E4E6FE-86C8-46A4-877B-7FFAA30051A0}" type="sibTrans" cxnId="{ED099B47-6336-42DD-BFB6-61D39820CD23}">
      <dgm:prSet/>
      <dgm:spPr/>
      <dgm:t>
        <a:bodyPr/>
        <a:lstStyle/>
        <a:p>
          <a:endParaRPr lang="de-DE"/>
        </a:p>
      </dgm:t>
    </dgm:pt>
    <dgm:pt modelId="{C71DD366-8BDA-4F5A-81D8-28B79E37A46A}">
      <dgm:prSet phldrT="[Text]"/>
      <dgm:spPr/>
      <dgm:t>
        <a:bodyPr/>
        <a:lstStyle/>
        <a:p>
          <a:r>
            <a:rPr lang="de-DE" dirty="0" smtClean="0"/>
            <a:t>Diskussion / Einleitung</a:t>
          </a:r>
          <a:endParaRPr lang="de-DE" dirty="0"/>
        </a:p>
      </dgm:t>
    </dgm:pt>
    <dgm:pt modelId="{F2850A1B-552A-4219-B793-81BC6006EFA0}" type="parTrans" cxnId="{4CCC0FE3-01CD-44AB-B7A9-517D386D5A7F}">
      <dgm:prSet/>
      <dgm:spPr/>
      <dgm:t>
        <a:bodyPr/>
        <a:lstStyle/>
        <a:p>
          <a:endParaRPr lang="de-DE"/>
        </a:p>
      </dgm:t>
    </dgm:pt>
    <dgm:pt modelId="{9CC05C5E-AEA7-4A28-B91A-EC3BB8881213}" type="sibTrans" cxnId="{4CCC0FE3-01CD-44AB-B7A9-517D386D5A7F}">
      <dgm:prSet/>
      <dgm:spPr/>
      <dgm:t>
        <a:bodyPr/>
        <a:lstStyle/>
        <a:p>
          <a:endParaRPr lang="de-DE"/>
        </a:p>
      </dgm:t>
    </dgm:pt>
    <dgm:pt modelId="{A727AB2E-4575-4FC7-BF6F-6653EC4FB19D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de-DE" dirty="0" smtClean="0"/>
            <a:t> </a:t>
          </a:r>
          <a:endParaRPr lang="de-DE" dirty="0"/>
        </a:p>
      </dgm:t>
    </dgm:pt>
    <dgm:pt modelId="{0322DB82-2212-4AA3-AF6A-FE6CDA3784F1}" type="parTrans" cxnId="{751A053F-771D-4259-87A3-31869F89B6CD}">
      <dgm:prSet/>
      <dgm:spPr/>
      <dgm:t>
        <a:bodyPr/>
        <a:lstStyle/>
        <a:p>
          <a:endParaRPr lang="de-DE"/>
        </a:p>
      </dgm:t>
    </dgm:pt>
    <dgm:pt modelId="{3129CA9D-5136-4FE3-9238-6197B06A7FCD}" type="sibTrans" cxnId="{751A053F-771D-4259-87A3-31869F89B6CD}">
      <dgm:prSet/>
      <dgm:spPr/>
      <dgm:t>
        <a:bodyPr/>
        <a:lstStyle/>
        <a:p>
          <a:endParaRPr lang="de-DE"/>
        </a:p>
      </dgm:t>
    </dgm:pt>
    <dgm:pt modelId="{12883A04-854C-486A-ABB1-72B7B4A5264C}" type="pres">
      <dgm:prSet presAssocID="{9888FE5C-615D-4B8C-AD23-502F5E8123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A9AA7E5E-6269-44C0-B3C5-702CBFA78335}" type="pres">
      <dgm:prSet presAssocID="{48278C9A-C16B-4F81-A32E-65BF970DF011}" presName="composite" presStyleCnt="0"/>
      <dgm:spPr/>
      <dgm:t>
        <a:bodyPr/>
        <a:lstStyle/>
        <a:p>
          <a:endParaRPr lang="de-DE"/>
        </a:p>
      </dgm:t>
    </dgm:pt>
    <dgm:pt modelId="{A4346963-CD0F-4707-BC44-4B3F4E036CBE}" type="pres">
      <dgm:prSet presAssocID="{48278C9A-C16B-4F81-A32E-65BF970DF011}" presName="par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2FDF0E4-F337-4218-A361-00FF7A7767ED}" type="pres">
      <dgm:prSet presAssocID="{48278C9A-C16B-4F81-A32E-65BF970DF011}" presName="parSh" presStyleLbl="node1" presStyleIdx="0" presStyleCnt="6"/>
      <dgm:spPr/>
      <dgm:t>
        <a:bodyPr/>
        <a:lstStyle/>
        <a:p>
          <a:endParaRPr lang="de-DE"/>
        </a:p>
      </dgm:t>
    </dgm:pt>
    <dgm:pt modelId="{4AA45D09-F37B-47CD-A8D0-5A641BA66936}" type="pres">
      <dgm:prSet presAssocID="{48278C9A-C16B-4F81-A32E-65BF970DF011}" presName="desTx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B51C5AF-F4F7-4FF3-A5AD-853E1040B6D7}" type="pres">
      <dgm:prSet presAssocID="{0791365E-BE0F-4F32-B12D-0DAF7A52BA58}" presName="sibTrans" presStyleLbl="sibTrans2D1" presStyleIdx="0" presStyleCnt="5"/>
      <dgm:spPr/>
      <dgm:t>
        <a:bodyPr/>
        <a:lstStyle/>
        <a:p>
          <a:endParaRPr lang="de-DE"/>
        </a:p>
      </dgm:t>
    </dgm:pt>
    <dgm:pt modelId="{8F1F5B11-ABA7-4160-8A04-7089ABB54AE5}" type="pres">
      <dgm:prSet presAssocID="{0791365E-BE0F-4F32-B12D-0DAF7A52BA58}" presName="connTx" presStyleLbl="sibTrans2D1" presStyleIdx="0" presStyleCnt="5"/>
      <dgm:spPr/>
      <dgm:t>
        <a:bodyPr/>
        <a:lstStyle/>
        <a:p>
          <a:endParaRPr lang="de-DE"/>
        </a:p>
      </dgm:t>
    </dgm:pt>
    <dgm:pt modelId="{FC3B4337-3B2B-48D8-B81C-C859C2758C66}" type="pres">
      <dgm:prSet presAssocID="{DD08691D-509F-4A52-B5F8-3A22B95AABDE}" presName="composite" presStyleCnt="0"/>
      <dgm:spPr/>
      <dgm:t>
        <a:bodyPr/>
        <a:lstStyle/>
        <a:p>
          <a:endParaRPr lang="de-DE"/>
        </a:p>
      </dgm:t>
    </dgm:pt>
    <dgm:pt modelId="{A74F0600-F84C-4D9E-B957-416C68F264A7}" type="pres">
      <dgm:prSet presAssocID="{DD08691D-509F-4A52-B5F8-3A22B95AABDE}" presName="par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E4A47B-4B8D-4BCF-B87D-1B2013F68927}" type="pres">
      <dgm:prSet presAssocID="{DD08691D-509F-4A52-B5F8-3A22B95AABDE}" presName="parSh" presStyleLbl="node1" presStyleIdx="1" presStyleCnt="6"/>
      <dgm:spPr/>
      <dgm:t>
        <a:bodyPr/>
        <a:lstStyle/>
        <a:p>
          <a:endParaRPr lang="de-DE"/>
        </a:p>
      </dgm:t>
    </dgm:pt>
    <dgm:pt modelId="{79EFF260-9B8F-4E54-9806-469EE9A58CAA}" type="pres">
      <dgm:prSet presAssocID="{DD08691D-509F-4A52-B5F8-3A22B95AABDE}" presName="desTx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EC7AECB-870C-4204-92A8-9CDC4A517D98}" type="pres">
      <dgm:prSet presAssocID="{D01E8DE7-4744-49BA-8A22-26BA62B8DF00}" presName="sibTrans" presStyleLbl="sibTrans2D1" presStyleIdx="1" presStyleCnt="5"/>
      <dgm:spPr/>
      <dgm:t>
        <a:bodyPr/>
        <a:lstStyle/>
        <a:p>
          <a:endParaRPr lang="de-DE"/>
        </a:p>
      </dgm:t>
    </dgm:pt>
    <dgm:pt modelId="{9E43CB53-7CCE-4CCD-815F-E713799CCC32}" type="pres">
      <dgm:prSet presAssocID="{D01E8DE7-4744-49BA-8A22-26BA62B8DF00}" presName="connTx" presStyleLbl="sibTrans2D1" presStyleIdx="1" presStyleCnt="5"/>
      <dgm:spPr/>
      <dgm:t>
        <a:bodyPr/>
        <a:lstStyle/>
        <a:p>
          <a:endParaRPr lang="de-DE"/>
        </a:p>
      </dgm:t>
    </dgm:pt>
    <dgm:pt modelId="{43EA778A-6A6F-41E2-83D8-05DAB44537EF}" type="pres">
      <dgm:prSet presAssocID="{7909EA77-6C3A-44F6-B967-09C841EE5603}" presName="composite" presStyleCnt="0"/>
      <dgm:spPr/>
      <dgm:t>
        <a:bodyPr/>
        <a:lstStyle/>
        <a:p>
          <a:endParaRPr lang="de-DE"/>
        </a:p>
      </dgm:t>
    </dgm:pt>
    <dgm:pt modelId="{54883372-4C27-46CB-BC3A-0256FA9D49CD}" type="pres">
      <dgm:prSet presAssocID="{7909EA77-6C3A-44F6-B967-09C841EE5603}" presName="par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424271A-A17A-4E79-8287-93A661E2B63E}" type="pres">
      <dgm:prSet presAssocID="{7909EA77-6C3A-44F6-B967-09C841EE5603}" presName="parSh" presStyleLbl="node1" presStyleIdx="2" presStyleCnt="6"/>
      <dgm:spPr/>
      <dgm:t>
        <a:bodyPr/>
        <a:lstStyle/>
        <a:p>
          <a:endParaRPr lang="de-DE"/>
        </a:p>
      </dgm:t>
    </dgm:pt>
    <dgm:pt modelId="{469829B8-EE44-4C3B-8B98-89CADAC943C5}" type="pres">
      <dgm:prSet presAssocID="{7909EA77-6C3A-44F6-B967-09C841EE5603}" presName="desTx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0987FD7-0523-4D32-BFA6-5883E684D9DE}" type="pres">
      <dgm:prSet presAssocID="{3B2A5590-341D-46C4-827E-8346A135DF1E}" presName="sibTrans" presStyleLbl="sibTrans2D1" presStyleIdx="2" presStyleCnt="5"/>
      <dgm:spPr/>
      <dgm:t>
        <a:bodyPr/>
        <a:lstStyle/>
        <a:p>
          <a:endParaRPr lang="de-DE"/>
        </a:p>
      </dgm:t>
    </dgm:pt>
    <dgm:pt modelId="{7FCB0B3A-6D8C-49E7-AE6B-7E15925A4BBF}" type="pres">
      <dgm:prSet presAssocID="{3B2A5590-341D-46C4-827E-8346A135DF1E}" presName="connTx" presStyleLbl="sibTrans2D1" presStyleIdx="2" presStyleCnt="5"/>
      <dgm:spPr/>
      <dgm:t>
        <a:bodyPr/>
        <a:lstStyle/>
        <a:p>
          <a:endParaRPr lang="de-DE"/>
        </a:p>
      </dgm:t>
    </dgm:pt>
    <dgm:pt modelId="{CBB382D8-E939-4125-B0FA-9B79799A22B0}" type="pres">
      <dgm:prSet presAssocID="{0F7B547E-869C-47F4-B2E9-C33793059A95}" presName="composite" presStyleCnt="0"/>
      <dgm:spPr/>
      <dgm:t>
        <a:bodyPr/>
        <a:lstStyle/>
        <a:p>
          <a:endParaRPr lang="de-DE"/>
        </a:p>
      </dgm:t>
    </dgm:pt>
    <dgm:pt modelId="{36B97157-2E18-41B3-86CC-441185AAEE2C}" type="pres">
      <dgm:prSet presAssocID="{0F7B547E-869C-47F4-B2E9-C33793059A95}" presName="par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48F229D-A0ED-417F-83A0-1BF2E5B52D45}" type="pres">
      <dgm:prSet presAssocID="{0F7B547E-869C-47F4-B2E9-C33793059A95}" presName="parSh" presStyleLbl="node1" presStyleIdx="3" presStyleCnt="6"/>
      <dgm:spPr/>
      <dgm:t>
        <a:bodyPr/>
        <a:lstStyle/>
        <a:p>
          <a:endParaRPr lang="de-DE"/>
        </a:p>
      </dgm:t>
    </dgm:pt>
    <dgm:pt modelId="{5B3E66EC-D963-419F-A6B4-72A3CFE6E4F3}" type="pres">
      <dgm:prSet presAssocID="{0F7B547E-869C-47F4-B2E9-C33793059A95}" presName="desTx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6D2278B-9D84-4161-810B-E56E68F60ED1}" type="pres">
      <dgm:prSet presAssocID="{AC337C6B-7BBF-4651-BD32-F72E3A34CE91}" presName="sibTrans" presStyleLbl="sibTrans2D1" presStyleIdx="3" presStyleCnt="5"/>
      <dgm:spPr/>
      <dgm:t>
        <a:bodyPr/>
        <a:lstStyle/>
        <a:p>
          <a:endParaRPr lang="de-DE"/>
        </a:p>
      </dgm:t>
    </dgm:pt>
    <dgm:pt modelId="{7231F5F2-ABE0-4520-B615-97646133C55D}" type="pres">
      <dgm:prSet presAssocID="{AC337C6B-7BBF-4651-BD32-F72E3A34CE91}" presName="connTx" presStyleLbl="sibTrans2D1" presStyleIdx="3" presStyleCnt="5"/>
      <dgm:spPr/>
      <dgm:t>
        <a:bodyPr/>
        <a:lstStyle/>
        <a:p>
          <a:endParaRPr lang="de-DE"/>
        </a:p>
      </dgm:t>
    </dgm:pt>
    <dgm:pt modelId="{87954F14-8D51-4ED3-AB13-4FE035740B3C}" type="pres">
      <dgm:prSet presAssocID="{C71DD366-8BDA-4F5A-81D8-28B79E37A46A}" presName="composite" presStyleCnt="0"/>
      <dgm:spPr/>
    </dgm:pt>
    <dgm:pt modelId="{718E8C54-2778-4150-8CF6-2010ABDFB1CF}" type="pres">
      <dgm:prSet presAssocID="{C71DD366-8BDA-4F5A-81D8-28B79E37A46A}" presName="par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F42729C-C12C-4D3C-9E17-8F8719F30C74}" type="pres">
      <dgm:prSet presAssocID="{C71DD366-8BDA-4F5A-81D8-28B79E37A46A}" presName="parSh" presStyleLbl="node1" presStyleIdx="4" presStyleCnt="6"/>
      <dgm:spPr/>
      <dgm:t>
        <a:bodyPr/>
        <a:lstStyle/>
        <a:p>
          <a:endParaRPr lang="de-DE"/>
        </a:p>
      </dgm:t>
    </dgm:pt>
    <dgm:pt modelId="{6E5C33D2-4A5C-4C7E-B6D5-54F9E0216150}" type="pres">
      <dgm:prSet presAssocID="{C71DD366-8BDA-4F5A-81D8-28B79E37A46A}" presName="desTx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D588B0-6755-4157-90E7-7139F9B2902D}" type="pres">
      <dgm:prSet presAssocID="{9CC05C5E-AEA7-4A28-B91A-EC3BB8881213}" presName="sibTrans" presStyleLbl="sibTrans2D1" presStyleIdx="4" presStyleCnt="5"/>
      <dgm:spPr/>
      <dgm:t>
        <a:bodyPr/>
        <a:lstStyle/>
        <a:p>
          <a:endParaRPr lang="de-DE"/>
        </a:p>
      </dgm:t>
    </dgm:pt>
    <dgm:pt modelId="{2ED7AE6B-1B6A-4BDF-8FA4-1589D68A19EE}" type="pres">
      <dgm:prSet presAssocID="{9CC05C5E-AEA7-4A28-B91A-EC3BB8881213}" presName="connTx" presStyleLbl="sibTrans2D1" presStyleIdx="4" presStyleCnt="5"/>
      <dgm:spPr/>
      <dgm:t>
        <a:bodyPr/>
        <a:lstStyle/>
        <a:p>
          <a:endParaRPr lang="de-DE"/>
        </a:p>
      </dgm:t>
    </dgm:pt>
    <dgm:pt modelId="{9FB30FB6-95DD-437F-A142-5ECEDAF9CDB2}" type="pres">
      <dgm:prSet presAssocID="{40A1BE47-8812-45A6-8062-3106EC029238}" presName="composite" presStyleCnt="0"/>
      <dgm:spPr/>
    </dgm:pt>
    <dgm:pt modelId="{6454CED4-1592-46B1-AB22-BD2C533704BB}" type="pres">
      <dgm:prSet presAssocID="{40A1BE47-8812-45A6-8062-3106EC029238}" presName="par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52D79B7-0A31-4FC1-AC2E-17C8290B1C29}" type="pres">
      <dgm:prSet presAssocID="{40A1BE47-8812-45A6-8062-3106EC029238}" presName="parSh" presStyleLbl="node1" presStyleIdx="5" presStyleCnt="6"/>
      <dgm:spPr/>
      <dgm:t>
        <a:bodyPr/>
        <a:lstStyle/>
        <a:p>
          <a:endParaRPr lang="de-DE"/>
        </a:p>
      </dgm:t>
    </dgm:pt>
    <dgm:pt modelId="{EEFA3566-0558-4FDF-BB0D-BCFFDFFED624}" type="pres">
      <dgm:prSet presAssocID="{40A1BE47-8812-45A6-8062-3106EC029238}" presName="desTx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B191FAAD-29B6-489C-9EED-9F3EB37BF266}" type="presOf" srcId="{3B2A5590-341D-46C4-827E-8346A135DF1E}" destId="{70987FD7-0523-4D32-BFA6-5883E684D9DE}" srcOrd="0" destOrd="0" presId="urn:microsoft.com/office/officeart/2005/8/layout/process3"/>
    <dgm:cxn modelId="{F54A21FC-10B1-499B-B909-AE7DD0B8D18E}" type="presOf" srcId="{9CC05C5E-AEA7-4A28-B91A-EC3BB8881213}" destId="{2ED7AE6B-1B6A-4BDF-8FA4-1589D68A19EE}" srcOrd="1" destOrd="0" presId="urn:microsoft.com/office/officeart/2005/8/layout/process3"/>
    <dgm:cxn modelId="{E6EC9F90-B321-4ECF-8E29-65EDF14AE3BB}" srcId="{48278C9A-C16B-4F81-A32E-65BF970DF011}" destId="{E616A833-93A7-4124-B609-70946F93B922}" srcOrd="0" destOrd="0" parTransId="{AF6B989D-C09F-472D-865C-4AFF9C391BEE}" sibTransId="{7B0BB8FE-B2D0-46C2-AC2C-B7AB0024817D}"/>
    <dgm:cxn modelId="{078DF889-38EB-44E2-AAF5-FFC9DCA2D85B}" type="presOf" srcId="{0791365E-BE0F-4F32-B12D-0DAF7A52BA58}" destId="{0B51C5AF-F4F7-4FF3-A5AD-853E1040B6D7}" srcOrd="0" destOrd="0" presId="urn:microsoft.com/office/officeart/2005/8/layout/process3"/>
    <dgm:cxn modelId="{19DFE962-9D02-4F4F-982E-A68461161BDD}" type="presOf" srcId="{D01E8DE7-4744-49BA-8A22-26BA62B8DF00}" destId="{9E43CB53-7CCE-4CCD-815F-E713799CCC32}" srcOrd="1" destOrd="0" presId="urn:microsoft.com/office/officeart/2005/8/layout/process3"/>
    <dgm:cxn modelId="{535EE6D1-90B6-4EB1-AC52-D0C45F8C6101}" type="presOf" srcId="{D01E8DE7-4744-49BA-8A22-26BA62B8DF00}" destId="{FEC7AECB-870C-4204-92A8-9CDC4A517D98}" srcOrd="0" destOrd="0" presId="urn:microsoft.com/office/officeart/2005/8/layout/process3"/>
    <dgm:cxn modelId="{0475DE98-1418-451E-884E-653449BD9C19}" srcId="{9888FE5C-615D-4B8C-AD23-502F5E81239A}" destId="{40A1BE47-8812-45A6-8062-3106EC029238}" srcOrd="5" destOrd="0" parTransId="{41D60769-127E-445E-91E0-C1DABF3703C8}" sibTransId="{530D9103-88A4-471F-9DF5-0F2B3E6A7BB6}"/>
    <dgm:cxn modelId="{16F65DD3-071D-41D4-8D02-47119821335D}" srcId="{9888FE5C-615D-4B8C-AD23-502F5E81239A}" destId="{DD08691D-509F-4A52-B5F8-3A22B95AABDE}" srcOrd="1" destOrd="0" parTransId="{51C8690D-FD01-4C5D-ACC1-9AEAC75D49CF}" sibTransId="{D01E8DE7-4744-49BA-8A22-26BA62B8DF00}"/>
    <dgm:cxn modelId="{78105CC6-5B68-49EF-94AA-4CE5A4DB8A0E}" type="presOf" srcId="{3B2A5590-341D-46C4-827E-8346A135DF1E}" destId="{7FCB0B3A-6D8C-49E7-AE6B-7E15925A4BBF}" srcOrd="1" destOrd="0" presId="urn:microsoft.com/office/officeart/2005/8/layout/process3"/>
    <dgm:cxn modelId="{6781B783-C521-44DD-8FD5-CADC824845DD}" type="presOf" srcId="{48278C9A-C16B-4F81-A32E-65BF970DF011}" destId="{32FDF0E4-F337-4218-A361-00FF7A7767ED}" srcOrd="1" destOrd="0" presId="urn:microsoft.com/office/officeart/2005/8/layout/process3"/>
    <dgm:cxn modelId="{92AFC54C-FFC9-4C58-A3E7-2C385DAE8657}" type="presOf" srcId="{48278C9A-C16B-4F81-A32E-65BF970DF011}" destId="{A4346963-CD0F-4707-BC44-4B3F4E036CBE}" srcOrd="0" destOrd="0" presId="urn:microsoft.com/office/officeart/2005/8/layout/process3"/>
    <dgm:cxn modelId="{8E52020C-1DEA-438E-931E-1D1B80696952}" type="presOf" srcId="{B6DB1C31-323C-448C-8E12-1BD62C96F224}" destId="{EEFA3566-0558-4FDF-BB0D-BCFFDFFED624}" srcOrd="0" destOrd="0" presId="urn:microsoft.com/office/officeart/2005/8/layout/process3"/>
    <dgm:cxn modelId="{74D5DE5A-2744-4FB0-9720-D0D17591B75D}" srcId="{9888FE5C-615D-4B8C-AD23-502F5E81239A}" destId="{7909EA77-6C3A-44F6-B967-09C841EE5603}" srcOrd="2" destOrd="0" parTransId="{1BC54D98-8ACF-43C1-AB3E-94F9D43B34AA}" sibTransId="{3B2A5590-341D-46C4-827E-8346A135DF1E}"/>
    <dgm:cxn modelId="{38E2C069-A0BA-45D4-9761-B0478A8DF2C4}" srcId="{0F7B547E-869C-47F4-B2E9-C33793059A95}" destId="{027D1515-F530-4924-A87B-5D9F5D9E334A}" srcOrd="0" destOrd="0" parTransId="{2425720C-BFCA-49DD-A52E-353BD743C8CB}" sibTransId="{F787566E-F6FA-4B82-8A76-CD412F8A0379}"/>
    <dgm:cxn modelId="{18A2DE33-7994-4DEF-A269-085B000D4334}" type="presOf" srcId="{7909EA77-6C3A-44F6-B967-09C841EE5603}" destId="{5424271A-A17A-4E79-8287-93A661E2B63E}" srcOrd="1" destOrd="0" presId="urn:microsoft.com/office/officeart/2005/8/layout/process3"/>
    <dgm:cxn modelId="{ABDA0782-2E91-4924-B629-902578597983}" type="presOf" srcId="{EB16C89F-090E-48EA-9D54-147E024E130F}" destId="{EEFA3566-0558-4FDF-BB0D-BCFFDFFED624}" srcOrd="0" destOrd="1" presId="urn:microsoft.com/office/officeart/2005/8/layout/process3"/>
    <dgm:cxn modelId="{EB46648F-7E0F-4C15-9208-11E766BD3E7D}" type="presOf" srcId="{AC337C6B-7BBF-4651-BD32-F72E3A34CE91}" destId="{7231F5F2-ABE0-4520-B615-97646133C55D}" srcOrd="1" destOrd="0" presId="urn:microsoft.com/office/officeart/2005/8/layout/process3"/>
    <dgm:cxn modelId="{69384480-03C0-4779-BEAF-6FEBAB692A17}" srcId="{DD08691D-509F-4A52-B5F8-3A22B95AABDE}" destId="{B0BFB612-1F99-4E38-8AF3-CEFB3F23F833}" srcOrd="0" destOrd="0" parTransId="{8988EDF6-45AB-4516-A576-E0724A0453A3}" sibTransId="{A347E045-0B14-4168-A1E4-7F62704E7F83}"/>
    <dgm:cxn modelId="{751A053F-771D-4259-87A3-31869F89B6CD}" srcId="{C71DD366-8BDA-4F5A-81D8-28B79E37A46A}" destId="{A727AB2E-4575-4FC7-BF6F-6653EC4FB19D}" srcOrd="0" destOrd="0" parTransId="{0322DB82-2212-4AA3-AF6A-FE6CDA3784F1}" sibTransId="{3129CA9D-5136-4FE3-9238-6197B06A7FCD}"/>
    <dgm:cxn modelId="{ED099B47-6336-42DD-BFB6-61D39820CD23}" srcId="{40A1BE47-8812-45A6-8062-3106EC029238}" destId="{EB16C89F-090E-48EA-9D54-147E024E130F}" srcOrd="1" destOrd="0" parTransId="{7CC94FEC-9C1C-4B22-8A82-FB54209FE03D}" sibTransId="{10E4E6FE-86C8-46A4-877B-7FFAA30051A0}"/>
    <dgm:cxn modelId="{844C16A1-404F-460B-BE7D-69A2BE454A63}" srcId="{9888FE5C-615D-4B8C-AD23-502F5E81239A}" destId="{48278C9A-C16B-4F81-A32E-65BF970DF011}" srcOrd="0" destOrd="0" parTransId="{92FA5E0C-577C-4CDE-A1C4-E83AC8C9B8E9}" sibTransId="{0791365E-BE0F-4F32-B12D-0DAF7A52BA58}"/>
    <dgm:cxn modelId="{BC79BE48-0911-47B3-9842-33B50633A583}" type="presOf" srcId="{B0BFB612-1F99-4E38-8AF3-CEFB3F23F833}" destId="{79EFF260-9B8F-4E54-9806-469EE9A58CAA}" srcOrd="0" destOrd="0" presId="urn:microsoft.com/office/officeart/2005/8/layout/process3"/>
    <dgm:cxn modelId="{4CCC0FE3-01CD-44AB-B7A9-517D386D5A7F}" srcId="{9888FE5C-615D-4B8C-AD23-502F5E81239A}" destId="{C71DD366-8BDA-4F5A-81D8-28B79E37A46A}" srcOrd="4" destOrd="0" parTransId="{F2850A1B-552A-4219-B793-81BC6006EFA0}" sibTransId="{9CC05C5E-AEA7-4A28-B91A-EC3BB8881213}"/>
    <dgm:cxn modelId="{849EA1E8-8302-4092-B5A8-ECA8834CDD86}" type="presOf" srcId="{7909EA77-6C3A-44F6-B967-09C841EE5603}" destId="{54883372-4C27-46CB-BC3A-0256FA9D49CD}" srcOrd="0" destOrd="0" presId="urn:microsoft.com/office/officeart/2005/8/layout/process3"/>
    <dgm:cxn modelId="{A39CBB15-FA95-4505-93C4-BF64A084917C}" type="presOf" srcId="{027D1515-F530-4924-A87B-5D9F5D9E334A}" destId="{5B3E66EC-D963-419F-A6B4-72A3CFE6E4F3}" srcOrd="0" destOrd="0" presId="urn:microsoft.com/office/officeart/2005/8/layout/process3"/>
    <dgm:cxn modelId="{BBF59495-63A8-4288-AAAF-99FB7F2E2A4B}" srcId="{9888FE5C-615D-4B8C-AD23-502F5E81239A}" destId="{0F7B547E-869C-47F4-B2E9-C33793059A95}" srcOrd="3" destOrd="0" parTransId="{239476E3-C9B6-4798-B2F3-545B1352C8A9}" sibTransId="{AC337C6B-7BBF-4651-BD32-F72E3A34CE91}"/>
    <dgm:cxn modelId="{5639A9E0-EBF7-408F-AA5A-6A40C2E57221}" type="presOf" srcId="{AC337C6B-7BBF-4651-BD32-F72E3A34CE91}" destId="{66D2278B-9D84-4161-810B-E56E68F60ED1}" srcOrd="0" destOrd="0" presId="urn:microsoft.com/office/officeart/2005/8/layout/process3"/>
    <dgm:cxn modelId="{94035DB7-0025-4443-8734-C0BC3EEF241D}" type="presOf" srcId="{40A1BE47-8812-45A6-8062-3106EC029238}" destId="{6454CED4-1592-46B1-AB22-BD2C533704BB}" srcOrd="0" destOrd="0" presId="urn:microsoft.com/office/officeart/2005/8/layout/process3"/>
    <dgm:cxn modelId="{246C2E20-7272-4D21-A8B0-EC2FE3FF7818}" srcId="{7909EA77-6C3A-44F6-B967-09C841EE5603}" destId="{B2461A87-A126-45BF-B401-9959FD19C7DA}" srcOrd="0" destOrd="0" parTransId="{13D86C88-CD1F-40A2-AF5A-37C9410004D4}" sibTransId="{8A59CCC4-1FB8-47CB-B1BC-59F121F50E78}"/>
    <dgm:cxn modelId="{A4C2553C-8005-4545-B47C-4E1EB153F3C1}" type="presOf" srcId="{0F7B547E-869C-47F4-B2E9-C33793059A95}" destId="{36B97157-2E18-41B3-86CC-441185AAEE2C}" srcOrd="0" destOrd="0" presId="urn:microsoft.com/office/officeart/2005/8/layout/process3"/>
    <dgm:cxn modelId="{67EE08A5-D38C-4CF5-92D5-51D14CA8155A}" type="presOf" srcId="{C71DD366-8BDA-4F5A-81D8-28B79E37A46A}" destId="{718E8C54-2778-4150-8CF6-2010ABDFB1CF}" srcOrd="0" destOrd="0" presId="urn:microsoft.com/office/officeart/2005/8/layout/process3"/>
    <dgm:cxn modelId="{F5BFEDE1-85A0-443D-8A59-79BC790C287D}" srcId="{40A1BE47-8812-45A6-8062-3106EC029238}" destId="{B6DB1C31-323C-448C-8E12-1BD62C96F224}" srcOrd="0" destOrd="0" parTransId="{97E4155F-4318-42B3-A948-66355825C3CA}" sibTransId="{9C81F38B-9570-4550-8C63-ECE7E1BFDD09}"/>
    <dgm:cxn modelId="{C35749A9-F552-40C4-8A40-9206C086942E}" type="presOf" srcId="{E616A833-93A7-4124-B609-70946F93B922}" destId="{4AA45D09-F37B-47CD-A8D0-5A641BA66936}" srcOrd="0" destOrd="0" presId="urn:microsoft.com/office/officeart/2005/8/layout/process3"/>
    <dgm:cxn modelId="{53B267B1-660E-444D-AFB7-AAEB06CA5476}" type="presOf" srcId="{9CC05C5E-AEA7-4A28-B91A-EC3BB8881213}" destId="{01D588B0-6755-4157-90E7-7139F9B2902D}" srcOrd="0" destOrd="0" presId="urn:microsoft.com/office/officeart/2005/8/layout/process3"/>
    <dgm:cxn modelId="{1D14D532-AD77-475E-974A-1A9F7BAC6746}" type="presOf" srcId="{DD08691D-509F-4A52-B5F8-3A22B95AABDE}" destId="{8DE4A47B-4B8D-4BCF-B87D-1B2013F68927}" srcOrd="1" destOrd="0" presId="urn:microsoft.com/office/officeart/2005/8/layout/process3"/>
    <dgm:cxn modelId="{A0531595-3345-4F1E-901D-9910C7C32FAA}" type="presOf" srcId="{9888FE5C-615D-4B8C-AD23-502F5E81239A}" destId="{12883A04-854C-486A-ABB1-72B7B4A5264C}" srcOrd="0" destOrd="0" presId="urn:microsoft.com/office/officeart/2005/8/layout/process3"/>
    <dgm:cxn modelId="{3463708D-A39F-460C-ADD2-B7D38962913F}" type="presOf" srcId="{0F7B547E-869C-47F4-B2E9-C33793059A95}" destId="{A48F229D-A0ED-417F-83A0-1BF2E5B52D45}" srcOrd="1" destOrd="0" presId="urn:microsoft.com/office/officeart/2005/8/layout/process3"/>
    <dgm:cxn modelId="{B3F6CDEC-4690-4EC8-8C44-BCD0357C7EE4}" type="presOf" srcId="{A727AB2E-4575-4FC7-BF6F-6653EC4FB19D}" destId="{6E5C33D2-4A5C-4C7E-B6D5-54F9E0216150}" srcOrd="0" destOrd="0" presId="urn:microsoft.com/office/officeart/2005/8/layout/process3"/>
    <dgm:cxn modelId="{E21B87C5-5A3A-4595-84F4-5E05B01F59B9}" type="presOf" srcId="{DD08691D-509F-4A52-B5F8-3A22B95AABDE}" destId="{A74F0600-F84C-4D9E-B957-416C68F264A7}" srcOrd="0" destOrd="0" presId="urn:microsoft.com/office/officeart/2005/8/layout/process3"/>
    <dgm:cxn modelId="{73266678-36A2-4242-AAA1-9CF4D7A10C50}" type="presOf" srcId="{40A1BE47-8812-45A6-8062-3106EC029238}" destId="{252D79B7-0A31-4FC1-AC2E-17C8290B1C29}" srcOrd="1" destOrd="0" presId="urn:microsoft.com/office/officeart/2005/8/layout/process3"/>
    <dgm:cxn modelId="{FF77C274-ABFE-4835-A117-C94E25679248}" type="presOf" srcId="{B2461A87-A126-45BF-B401-9959FD19C7DA}" destId="{469829B8-EE44-4C3B-8B98-89CADAC943C5}" srcOrd="0" destOrd="0" presId="urn:microsoft.com/office/officeart/2005/8/layout/process3"/>
    <dgm:cxn modelId="{EC1B14CC-5AE5-4198-AB0A-13F065F191EF}" type="presOf" srcId="{0791365E-BE0F-4F32-B12D-0DAF7A52BA58}" destId="{8F1F5B11-ABA7-4160-8A04-7089ABB54AE5}" srcOrd="1" destOrd="0" presId="urn:microsoft.com/office/officeart/2005/8/layout/process3"/>
    <dgm:cxn modelId="{1E0C2CA6-5CB5-4D58-9307-A793F3B64429}" type="presOf" srcId="{C71DD366-8BDA-4F5A-81D8-28B79E37A46A}" destId="{3F42729C-C12C-4D3C-9E17-8F8719F30C74}" srcOrd="1" destOrd="0" presId="urn:microsoft.com/office/officeart/2005/8/layout/process3"/>
    <dgm:cxn modelId="{BA65C499-0CD3-44CF-8E30-A6CA0B48F9F5}" type="presParOf" srcId="{12883A04-854C-486A-ABB1-72B7B4A5264C}" destId="{A9AA7E5E-6269-44C0-B3C5-702CBFA78335}" srcOrd="0" destOrd="0" presId="urn:microsoft.com/office/officeart/2005/8/layout/process3"/>
    <dgm:cxn modelId="{5BE63C70-3701-4F8F-B1DA-0F7A7768AC3C}" type="presParOf" srcId="{A9AA7E5E-6269-44C0-B3C5-702CBFA78335}" destId="{A4346963-CD0F-4707-BC44-4B3F4E036CBE}" srcOrd="0" destOrd="0" presId="urn:microsoft.com/office/officeart/2005/8/layout/process3"/>
    <dgm:cxn modelId="{643C55ED-338D-4F4F-A1A8-E6C67E83BCA5}" type="presParOf" srcId="{A9AA7E5E-6269-44C0-B3C5-702CBFA78335}" destId="{32FDF0E4-F337-4218-A361-00FF7A7767ED}" srcOrd="1" destOrd="0" presId="urn:microsoft.com/office/officeart/2005/8/layout/process3"/>
    <dgm:cxn modelId="{E8D9EAC1-36C0-4010-A08A-1B7F0A6E3E94}" type="presParOf" srcId="{A9AA7E5E-6269-44C0-B3C5-702CBFA78335}" destId="{4AA45D09-F37B-47CD-A8D0-5A641BA66936}" srcOrd="2" destOrd="0" presId="urn:microsoft.com/office/officeart/2005/8/layout/process3"/>
    <dgm:cxn modelId="{32EAC787-B5DD-4F9F-9AA4-E83FA3F7A7CA}" type="presParOf" srcId="{12883A04-854C-486A-ABB1-72B7B4A5264C}" destId="{0B51C5AF-F4F7-4FF3-A5AD-853E1040B6D7}" srcOrd="1" destOrd="0" presId="urn:microsoft.com/office/officeart/2005/8/layout/process3"/>
    <dgm:cxn modelId="{33A52E8F-655F-4700-88E4-B67904A5C769}" type="presParOf" srcId="{0B51C5AF-F4F7-4FF3-A5AD-853E1040B6D7}" destId="{8F1F5B11-ABA7-4160-8A04-7089ABB54AE5}" srcOrd="0" destOrd="0" presId="urn:microsoft.com/office/officeart/2005/8/layout/process3"/>
    <dgm:cxn modelId="{ED573188-E087-46A9-9245-8B05CC96BDD2}" type="presParOf" srcId="{12883A04-854C-486A-ABB1-72B7B4A5264C}" destId="{FC3B4337-3B2B-48D8-B81C-C859C2758C66}" srcOrd="2" destOrd="0" presId="urn:microsoft.com/office/officeart/2005/8/layout/process3"/>
    <dgm:cxn modelId="{08E82303-F5E7-4EAD-9D99-204B537975A3}" type="presParOf" srcId="{FC3B4337-3B2B-48D8-B81C-C859C2758C66}" destId="{A74F0600-F84C-4D9E-B957-416C68F264A7}" srcOrd="0" destOrd="0" presId="urn:microsoft.com/office/officeart/2005/8/layout/process3"/>
    <dgm:cxn modelId="{3D26F552-A4DA-4C0E-8022-BC78B79462AB}" type="presParOf" srcId="{FC3B4337-3B2B-48D8-B81C-C859C2758C66}" destId="{8DE4A47B-4B8D-4BCF-B87D-1B2013F68927}" srcOrd="1" destOrd="0" presId="urn:microsoft.com/office/officeart/2005/8/layout/process3"/>
    <dgm:cxn modelId="{F7129805-F2F2-47A4-94BB-19BC18AD7164}" type="presParOf" srcId="{FC3B4337-3B2B-48D8-B81C-C859C2758C66}" destId="{79EFF260-9B8F-4E54-9806-469EE9A58CAA}" srcOrd="2" destOrd="0" presId="urn:microsoft.com/office/officeart/2005/8/layout/process3"/>
    <dgm:cxn modelId="{06745DE0-8D6C-48EA-9A13-DF752BB61F5D}" type="presParOf" srcId="{12883A04-854C-486A-ABB1-72B7B4A5264C}" destId="{FEC7AECB-870C-4204-92A8-9CDC4A517D98}" srcOrd="3" destOrd="0" presId="urn:microsoft.com/office/officeart/2005/8/layout/process3"/>
    <dgm:cxn modelId="{7890D5DF-F2B6-483F-AB8D-F8CDEED3C9AC}" type="presParOf" srcId="{FEC7AECB-870C-4204-92A8-9CDC4A517D98}" destId="{9E43CB53-7CCE-4CCD-815F-E713799CCC32}" srcOrd="0" destOrd="0" presId="urn:microsoft.com/office/officeart/2005/8/layout/process3"/>
    <dgm:cxn modelId="{E5F80ED4-95D7-4CC7-A81A-88A885CEDBFD}" type="presParOf" srcId="{12883A04-854C-486A-ABB1-72B7B4A5264C}" destId="{43EA778A-6A6F-41E2-83D8-05DAB44537EF}" srcOrd="4" destOrd="0" presId="urn:microsoft.com/office/officeart/2005/8/layout/process3"/>
    <dgm:cxn modelId="{B072A138-5EFF-4906-9BD0-C9C781C93DAE}" type="presParOf" srcId="{43EA778A-6A6F-41E2-83D8-05DAB44537EF}" destId="{54883372-4C27-46CB-BC3A-0256FA9D49CD}" srcOrd="0" destOrd="0" presId="urn:microsoft.com/office/officeart/2005/8/layout/process3"/>
    <dgm:cxn modelId="{3FF6824D-B1D6-425F-8FB3-04CB595B000E}" type="presParOf" srcId="{43EA778A-6A6F-41E2-83D8-05DAB44537EF}" destId="{5424271A-A17A-4E79-8287-93A661E2B63E}" srcOrd="1" destOrd="0" presId="urn:microsoft.com/office/officeart/2005/8/layout/process3"/>
    <dgm:cxn modelId="{2B2149A9-BACF-43A3-8AA6-89AE4BC5328E}" type="presParOf" srcId="{43EA778A-6A6F-41E2-83D8-05DAB44537EF}" destId="{469829B8-EE44-4C3B-8B98-89CADAC943C5}" srcOrd="2" destOrd="0" presId="urn:microsoft.com/office/officeart/2005/8/layout/process3"/>
    <dgm:cxn modelId="{D064CCD4-216D-4F81-9E21-72CD82D2CEC5}" type="presParOf" srcId="{12883A04-854C-486A-ABB1-72B7B4A5264C}" destId="{70987FD7-0523-4D32-BFA6-5883E684D9DE}" srcOrd="5" destOrd="0" presId="urn:microsoft.com/office/officeart/2005/8/layout/process3"/>
    <dgm:cxn modelId="{E9B4BDBA-B6AB-4F01-9C0A-C8CF0BD36272}" type="presParOf" srcId="{70987FD7-0523-4D32-BFA6-5883E684D9DE}" destId="{7FCB0B3A-6D8C-49E7-AE6B-7E15925A4BBF}" srcOrd="0" destOrd="0" presId="urn:microsoft.com/office/officeart/2005/8/layout/process3"/>
    <dgm:cxn modelId="{E4DB7473-3379-419A-B68F-3E7BA89375A0}" type="presParOf" srcId="{12883A04-854C-486A-ABB1-72B7B4A5264C}" destId="{CBB382D8-E939-4125-B0FA-9B79799A22B0}" srcOrd="6" destOrd="0" presId="urn:microsoft.com/office/officeart/2005/8/layout/process3"/>
    <dgm:cxn modelId="{A59B4767-A241-4731-8FA7-72AA0BCFE554}" type="presParOf" srcId="{CBB382D8-E939-4125-B0FA-9B79799A22B0}" destId="{36B97157-2E18-41B3-86CC-441185AAEE2C}" srcOrd="0" destOrd="0" presId="urn:microsoft.com/office/officeart/2005/8/layout/process3"/>
    <dgm:cxn modelId="{59FA9313-D2E9-44CE-80CE-5814870EC99D}" type="presParOf" srcId="{CBB382D8-E939-4125-B0FA-9B79799A22B0}" destId="{A48F229D-A0ED-417F-83A0-1BF2E5B52D45}" srcOrd="1" destOrd="0" presId="urn:microsoft.com/office/officeart/2005/8/layout/process3"/>
    <dgm:cxn modelId="{46CD0F37-1398-4CE1-B657-0CAC82F3B50D}" type="presParOf" srcId="{CBB382D8-E939-4125-B0FA-9B79799A22B0}" destId="{5B3E66EC-D963-419F-A6B4-72A3CFE6E4F3}" srcOrd="2" destOrd="0" presId="urn:microsoft.com/office/officeart/2005/8/layout/process3"/>
    <dgm:cxn modelId="{720B1580-F691-4B4D-9020-4955926C7C08}" type="presParOf" srcId="{12883A04-854C-486A-ABB1-72B7B4A5264C}" destId="{66D2278B-9D84-4161-810B-E56E68F60ED1}" srcOrd="7" destOrd="0" presId="urn:microsoft.com/office/officeart/2005/8/layout/process3"/>
    <dgm:cxn modelId="{15998D0B-3026-4768-B0E7-373CFBCC0D94}" type="presParOf" srcId="{66D2278B-9D84-4161-810B-E56E68F60ED1}" destId="{7231F5F2-ABE0-4520-B615-97646133C55D}" srcOrd="0" destOrd="0" presId="urn:microsoft.com/office/officeart/2005/8/layout/process3"/>
    <dgm:cxn modelId="{5C5EC70D-685B-4564-A2F9-405EB9F81517}" type="presParOf" srcId="{12883A04-854C-486A-ABB1-72B7B4A5264C}" destId="{87954F14-8D51-4ED3-AB13-4FE035740B3C}" srcOrd="8" destOrd="0" presId="urn:microsoft.com/office/officeart/2005/8/layout/process3"/>
    <dgm:cxn modelId="{5D983EB1-12A9-47AE-BA70-9DAEDD69CA95}" type="presParOf" srcId="{87954F14-8D51-4ED3-AB13-4FE035740B3C}" destId="{718E8C54-2778-4150-8CF6-2010ABDFB1CF}" srcOrd="0" destOrd="0" presId="urn:microsoft.com/office/officeart/2005/8/layout/process3"/>
    <dgm:cxn modelId="{DAAC2BDE-DC0F-43E9-A8EE-5D014CC62C0E}" type="presParOf" srcId="{87954F14-8D51-4ED3-AB13-4FE035740B3C}" destId="{3F42729C-C12C-4D3C-9E17-8F8719F30C74}" srcOrd="1" destOrd="0" presId="urn:microsoft.com/office/officeart/2005/8/layout/process3"/>
    <dgm:cxn modelId="{59CC99EE-17EA-4880-B95C-73EFA7DD16C6}" type="presParOf" srcId="{87954F14-8D51-4ED3-AB13-4FE035740B3C}" destId="{6E5C33D2-4A5C-4C7E-B6D5-54F9E0216150}" srcOrd="2" destOrd="0" presId="urn:microsoft.com/office/officeart/2005/8/layout/process3"/>
    <dgm:cxn modelId="{CA4B8AC2-17C2-4AED-93A4-234C3248BD69}" type="presParOf" srcId="{12883A04-854C-486A-ABB1-72B7B4A5264C}" destId="{01D588B0-6755-4157-90E7-7139F9B2902D}" srcOrd="9" destOrd="0" presId="urn:microsoft.com/office/officeart/2005/8/layout/process3"/>
    <dgm:cxn modelId="{5D15F00F-522F-4A24-B0C7-1EE61C1D2FDB}" type="presParOf" srcId="{01D588B0-6755-4157-90E7-7139F9B2902D}" destId="{2ED7AE6B-1B6A-4BDF-8FA4-1589D68A19EE}" srcOrd="0" destOrd="0" presId="urn:microsoft.com/office/officeart/2005/8/layout/process3"/>
    <dgm:cxn modelId="{F0F6E33B-A1B5-4B91-AE25-77E0145EAD71}" type="presParOf" srcId="{12883A04-854C-486A-ABB1-72B7B4A5264C}" destId="{9FB30FB6-95DD-437F-A142-5ECEDAF9CDB2}" srcOrd="10" destOrd="0" presId="urn:microsoft.com/office/officeart/2005/8/layout/process3"/>
    <dgm:cxn modelId="{A975CE51-64F7-4A8A-9FC3-3F65ABD0E48C}" type="presParOf" srcId="{9FB30FB6-95DD-437F-A142-5ECEDAF9CDB2}" destId="{6454CED4-1592-46B1-AB22-BD2C533704BB}" srcOrd="0" destOrd="0" presId="urn:microsoft.com/office/officeart/2005/8/layout/process3"/>
    <dgm:cxn modelId="{8CD951E7-07F2-4C95-9420-16FF5BA57FB1}" type="presParOf" srcId="{9FB30FB6-95DD-437F-A142-5ECEDAF9CDB2}" destId="{252D79B7-0A31-4FC1-AC2E-17C8290B1C29}" srcOrd="1" destOrd="0" presId="urn:microsoft.com/office/officeart/2005/8/layout/process3"/>
    <dgm:cxn modelId="{9502FC8E-ADE4-4992-ADE5-53B5F8FA92AA}" type="presParOf" srcId="{9FB30FB6-95DD-437F-A142-5ECEDAF9CDB2}" destId="{EEFA3566-0558-4FDF-BB0D-BCFFDFFED62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D8E7C-5194-4FCA-AEE5-50D7023E9262}">
      <dsp:nvSpPr>
        <dsp:cNvPr id="0" name=""/>
        <dsp:cNvSpPr/>
      </dsp:nvSpPr>
      <dsp:spPr>
        <a:xfrm>
          <a:off x="6590842" y="1390773"/>
          <a:ext cx="171987" cy="3783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3734"/>
              </a:lnTo>
              <a:lnTo>
                <a:pt x="171987" y="3783734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BE13F-D144-4437-B407-7AE2D56C9633}">
      <dsp:nvSpPr>
        <dsp:cNvPr id="0" name=""/>
        <dsp:cNvSpPr/>
      </dsp:nvSpPr>
      <dsp:spPr>
        <a:xfrm>
          <a:off x="6590842" y="1390773"/>
          <a:ext cx="171987" cy="296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9657"/>
              </a:lnTo>
              <a:lnTo>
                <a:pt x="171987" y="2969657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ED30B-790D-4820-B754-15C845079D1B}">
      <dsp:nvSpPr>
        <dsp:cNvPr id="0" name=""/>
        <dsp:cNvSpPr/>
      </dsp:nvSpPr>
      <dsp:spPr>
        <a:xfrm>
          <a:off x="6590842" y="1390773"/>
          <a:ext cx="171987" cy="2155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5581"/>
              </a:lnTo>
              <a:lnTo>
                <a:pt x="171987" y="2155581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A7E0D2-8848-4186-B2D0-475CFE62750B}">
      <dsp:nvSpPr>
        <dsp:cNvPr id="0" name=""/>
        <dsp:cNvSpPr/>
      </dsp:nvSpPr>
      <dsp:spPr>
        <a:xfrm>
          <a:off x="6590842" y="1390773"/>
          <a:ext cx="171987" cy="134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1505"/>
              </a:lnTo>
              <a:lnTo>
                <a:pt x="171987" y="1341505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5D6D3-C7B4-4ACF-BDAD-E5655819D51B}">
      <dsp:nvSpPr>
        <dsp:cNvPr id="0" name=""/>
        <dsp:cNvSpPr/>
      </dsp:nvSpPr>
      <dsp:spPr>
        <a:xfrm>
          <a:off x="6590842" y="1390773"/>
          <a:ext cx="171987" cy="527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7429"/>
              </a:lnTo>
              <a:lnTo>
                <a:pt x="171987" y="527429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B8350F-088A-449F-B95F-1BE2EDB9478E}">
      <dsp:nvSpPr>
        <dsp:cNvPr id="0" name=""/>
        <dsp:cNvSpPr/>
      </dsp:nvSpPr>
      <dsp:spPr>
        <a:xfrm>
          <a:off x="4968422" y="576697"/>
          <a:ext cx="2081053" cy="240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91"/>
              </a:lnTo>
              <a:lnTo>
                <a:pt x="2081053" y="120391"/>
              </a:lnTo>
              <a:lnTo>
                <a:pt x="2081053" y="240783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991D43-A066-405D-AB37-A8065AC179BE}">
      <dsp:nvSpPr>
        <dsp:cNvPr id="0" name=""/>
        <dsp:cNvSpPr/>
      </dsp:nvSpPr>
      <dsp:spPr>
        <a:xfrm>
          <a:off x="5203472" y="1390773"/>
          <a:ext cx="171987" cy="3783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3734"/>
              </a:lnTo>
              <a:lnTo>
                <a:pt x="171987" y="3783734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156DFC-B042-4135-A701-B7CE0E9A4E0E}">
      <dsp:nvSpPr>
        <dsp:cNvPr id="0" name=""/>
        <dsp:cNvSpPr/>
      </dsp:nvSpPr>
      <dsp:spPr>
        <a:xfrm>
          <a:off x="5203472" y="1390773"/>
          <a:ext cx="171987" cy="296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9657"/>
              </a:lnTo>
              <a:lnTo>
                <a:pt x="171987" y="2969657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34F921-03AA-4F8D-AB95-560FFC0058CD}">
      <dsp:nvSpPr>
        <dsp:cNvPr id="0" name=""/>
        <dsp:cNvSpPr/>
      </dsp:nvSpPr>
      <dsp:spPr>
        <a:xfrm>
          <a:off x="5203472" y="1390773"/>
          <a:ext cx="171987" cy="2155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5581"/>
              </a:lnTo>
              <a:lnTo>
                <a:pt x="171987" y="2155581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73686-1BAD-4600-8963-95DF2ED31F05}">
      <dsp:nvSpPr>
        <dsp:cNvPr id="0" name=""/>
        <dsp:cNvSpPr/>
      </dsp:nvSpPr>
      <dsp:spPr>
        <a:xfrm>
          <a:off x="5203472" y="1390773"/>
          <a:ext cx="171987" cy="134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1505"/>
              </a:lnTo>
              <a:lnTo>
                <a:pt x="171987" y="1341505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A589B8-3D9C-4158-BF94-949A4FC3B2F2}">
      <dsp:nvSpPr>
        <dsp:cNvPr id="0" name=""/>
        <dsp:cNvSpPr/>
      </dsp:nvSpPr>
      <dsp:spPr>
        <a:xfrm>
          <a:off x="5203472" y="1390773"/>
          <a:ext cx="171987" cy="527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7429"/>
              </a:lnTo>
              <a:lnTo>
                <a:pt x="171987" y="527429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7250C-274C-4CB7-9056-0154FFCA2309}">
      <dsp:nvSpPr>
        <dsp:cNvPr id="0" name=""/>
        <dsp:cNvSpPr/>
      </dsp:nvSpPr>
      <dsp:spPr>
        <a:xfrm>
          <a:off x="4968422" y="576697"/>
          <a:ext cx="693684" cy="240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91"/>
              </a:lnTo>
              <a:lnTo>
                <a:pt x="693684" y="120391"/>
              </a:lnTo>
              <a:lnTo>
                <a:pt x="693684" y="240783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06C869-197A-4033-AE87-876605FB2156}">
      <dsp:nvSpPr>
        <dsp:cNvPr id="0" name=""/>
        <dsp:cNvSpPr/>
      </dsp:nvSpPr>
      <dsp:spPr>
        <a:xfrm>
          <a:off x="3816103" y="1390773"/>
          <a:ext cx="171987" cy="296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9657"/>
              </a:lnTo>
              <a:lnTo>
                <a:pt x="171987" y="2969657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92CE3-69B5-4644-939F-6F60138F2D27}">
      <dsp:nvSpPr>
        <dsp:cNvPr id="0" name=""/>
        <dsp:cNvSpPr/>
      </dsp:nvSpPr>
      <dsp:spPr>
        <a:xfrm>
          <a:off x="3816103" y="1390773"/>
          <a:ext cx="171987" cy="2155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5581"/>
              </a:lnTo>
              <a:lnTo>
                <a:pt x="171987" y="2155581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5B2498-A993-42D5-893F-D0424CB2C3EB}">
      <dsp:nvSpPr>
        <dsp:cNvPr id="0" name=""/>
        <dsp:cNvSpPr/>
      </dsp:nvSpPr>
      <dsp:spPr>
        <a:xfrm>
          <a:off x="3816103" y="1390773"/>
          <a:ext cx="171987" cy="134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1505"/>
              </a:lnTo>
              <a:lnTo>
                <a:pt x="171987" y="1341505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0B973-A149-49AF-BAE4-6BE2BAFD96EC}">
      <dsp:nvSpPr>
        <dsp:cNvPr id="0" name=""/>
        <dsp:cNvSpPr/>
      </dsp:nvSpPr>
      <dsp:spPr>
        <a:xfrm>
          <a:off x="3816103" y="1390773"/>
          <a:ext cx="171987" cy="527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7429"/>
              </a:lnTo>
              <a:lnTo>
                <a:pt x="171987" y="527429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7F0300-9780-4E7F-896E-C33A2CC1D212}">
      <dsp:nvSpPr>
        <dsp:cNvPr id="0" name=""/>
        <dsp:cNvSpPr/>
      </dsp:nvSpPr>
      <dsp:spPr>
        <a:xfrm>
          <a:off x="4274738" y="576697"/>
          <a:ext cx="693684" cy="240783"/>
        </a:xfrm>
        <a:custGeom>
          <a:avLst/>
          <a:gdLst/>
          <a:ahLst/>
          <a:cxnLst/>
          <a:rect l="0" t="0" r="0" b="0"/>
          <a:pathLst>
            <a:path>
              <a:moveTo>
                <a:pt x="693684" y="0"/>
              </a:moveTo>
              <a:lnTo>
                <a:pt x="693684" y="120391"/>
              </a:lnTo>
              <a:lnTo>
                <a:pt x="0" y="120391"/>
              </a:lnTo>
              <a:lnTo>
                <a:pt x="0" y="240783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22D989-00F1-48BE-9861-A9A01BEE0BC7}">
      <dsp:nvSpPr>
        <dsp:cNvPr id="0" name=""/>
        <dsp:cNvSpPr/>
      </dsp:nvSpPr>
      <dsp:spPr>
        <a:xfrm>
          <a:off x="2428734" y="1390773"/>
          <a:ext cx="171987" cy="296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9657"/>
              </a:lnTo>
              <a:lnTo>
                <a:pt x="171987" y="2969657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F2506-426C-413B-A72B-3E6E5448766F}">
      <dsp:nvSpPr>
        <dsp:cNvPr id="0" name=""/>
        <dsp:cNvSpPr/>
      </dsp:nvSpPr>
      <dsp:spPr>
        <a:xfrm>
          <a:off x="2428734" y="1390773"/>
          <a:ext cx="171987" cy="2155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5581"/>
              </a:lnTo>
              <a:lnTo>
                <a:pt x="171987" y="2155581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BD199-EEB4-479D-985C-1A3F48707CF2}">
      <dsp:nvSpPr>
        <dsp:cNvPr id="0" name=""/>
        <dsp:cNvSpPr/>
      </dsp:nvSpPr>
      <dsp:spPr>
        <a:xfrm>
          <a:off x="2428734" y="1390773"/>
          <a:ext cx="171987" cy="134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1505"/>
              </a:lnTo>
              <a:lnTo>
                <a:pt x="171987" y="1341505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68E52-8075-4F59-A3FE-0B02FA8BA9AE}">
      <dsp:nvSpPr>
        <dsp:cNvPr id="0" name=""/>
        <dsp:cNvSpPr/>
      </dsp:nvSpPr>
      <dsp:spPr>
        <a:xfrm>
          <a:off x="2428734" y="1390773"/>
          <a:ext cx="171987" cy="527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7429"/>
              </a:lnTo>
              <a:lnTo>
                <a:pt x="171987" y="527429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9BE412-3456-4073-AB10-BF5127F9ABB3}">
      <dsp:nvSpPr>
        <dsp:cNvPr id="0" name=""/>
        <dsp:cNvSpPr/>
      </dsp:nvSpPr>
      <dsp:spPr>
        <a:xfrm>
          <a:off x="2887368" y="576697"/>
          <a:ext cx="2081053" cy="240783"/>
        </a:xfrm>
        <a:custGeom>
          <a:avLst/>
          <a:gdLst/>
          <a:ahLst/>
          <a:cxnLst/>
          <a:rect l="0" t="0" r="0" b="0"/>
          <a:pathLst>
            <a:path>
              <a:moveTo>
                <a:pt x="2081053" y="0"/>
              </a:moveTo>
              <a:lnTo>
                <a:pt x="2081053" y="120391"/>
              </a:lnTo>
              <a:lnTo>
                <a:pt x="0" y="120391"/>
              </a:lnTo>
              <a:lnTo>
                <a:pt x="0" y="240783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E9B9B-B1E9-4D80-BFDA-E883BF2BFF92}">
      <dsp:nvSpPr>
        <dsp:cNvPr id="0" name=""/>
        <dsp:cNvSpPr/>
      </dsp:nvSpPr>
      <dsp:spPr>
        <a:xfrm>
          <a:off x="4395129" y="3404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Abschlussarbeit schreiben</a:t>
          </a:r>
          <a:endParaRPr lang="de-DE" sz="1000" kern="1200" dirty="0"/>
        </a:p>
      </dsp:txBody>
      <dsp:txXfrm>
        <a:off x="4395129" y="3404"/>
        <a:ext cx="1146586" cy="573293"/>
      </dsp:txXfrm>
    </dsp:sp>
    <dsp:sp modelId="{E2D74093-4D64-4C76-AA34-3F81A6F5BB3B}">
      <dsp:nvSpPr>
        <dsp:cNvPr id="0" name=""/>
        <dsp:cNvSpPr/>
      </dsp:nvSpPr>
      <dsp:spPr>
        <a:xfrm>
          <a:off x="2314075" y="817480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Literaturrecherche</a:t>
          </a:r>
          <a:endParaRPr lang="de-DE" sz="1000" kern="1200" dirty="0"/>
        </a:p>
      </dsp:txBody>
      <dsp:txXfrm>
        <a:off x="2314075" y="817480"/>
        <a:ext cx="1146586" cy="573293"/>
      </dsp:txXfrm>
    </dsp:sp>
    <dsp:sp modelId="{A1D560A0-C8E6-451C-A487-DA2F7E36F562}">
      <dsp:nvSpPr>
        <dsp:cNvPr id="0" name=""/>
        <dsp:cNvSpPr/>
      </dsp:nvSpPr>
      <dsp:spPr>
        <a:xfrm>
          <a:off x="2600722" y="1631556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Basisliteratur sichten</a:t>
          </a:r>
          <a:endParaRPr lang="de-DE" sz="1000" kern="1200" dirty="0"/>
        </a:p>
      </dsp:txBody>
      <dsp:txXfrm>
        <a:off x="2600722" y="1631556"/>
        <a:ext cx="1146586" cy="573293"/>
      </dsp:txXfrm>
    </dsp:sp>
    <dsp:sp modelId="{34874F4C-B7BA-4D22-84B9-D98E1688707C}">
      <dsp:nvSpPr>
        <dsp:cNvPr id="0" name=""/>
        <dsp:cNvSpPr/>
      </dsp:nvSpPr>
      <dsp:spPr>
        <a:xfrm>
          <a:off x="2600722" y="2445632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Spezifische Literatur sichten</a:t>
          </a:r>
          <a:endParaRPr lang="de-DE" sz="1000" kern="1200" dirty="0"/>
        </a:p>
      </dsp:txBody>
      <dsp:txXfrm>
        <a:off x="2600722" y="2445632"/>
        <a:ext cx="1146586" cy="573293"/>
      </dsp:txXfrm>
    </dsp:sp>
    <dsp:sp modelId="{374AC47F-9AE1-4CD4-B7B5-681D81A45B03}">
      <dsp:nvSpPr>
        <dsp:cNvPr id="0" name=""/>
        <dsp:cNvSpPr/>
      </dsp:nvSpPr>
      <dsp:spPr>
        <a:xfrm>
          <a:off x="2600722" y="3259708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Exzerpte o.ä. schreiben </a:t>
          </a:r>
          <a:endParaRPr lang="de-DE" sz="1000" kern="1200" dirty="0"/>
        </a:p>
      </dsp:txBody>
      <dsp:txXfrm>
        <a:off x="2600722" y="3259708"/>
        <a:ext cx="1146586" cy="573293"/>
      </dsp:txXfrm>
    </dsp:sp>
    <dsp:sp modelId="{DC8EDB1D-2D3E-46B4-9D13-657D109B87FE}">
      <dsp:nvSpPr>
        <dsp:cNvPr id="0" name=""/>
        <dsp:cNvSpPr/>
      </dsp:nvSpPr>
      <dsp:spPr>
        <a:xfrm>
          <a:off x="2600722" y="4073784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…</a:t>
          </a:r>
          <a:endParaRPr lang="de-DE" sz="1000" kern="1200" dirty="0"/>
        </a:p>
      </dsp:txBody>
      <dsp:txXfrm>
        <a:off x="2600722" y="4073784"/>
        <a:ext cx="1146586" cy="573293"/>
      </dsp:txXfrm>
    </dsp:sp>
    <dsp:sp modelId="{03F683C6-881B-4BE7-BC1B-70399F9A9870}">
      <dsp:nvSpPr>
        <dsp:cNvPr id="0" name=""/>
        <dsp:cNvSpPr/>
      </dsp:nvSpPr>
      <dsp:spPr>
        <a:xfrm>
          <a:off x="3701445" y="817480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Schreiben</a:t>
          </a:r>
          <a:endParaRPr lang="de-DE" sz="1000" kern="1200" dirty="0"/>
        </a:p>
      </dsp:txBody>
      <dsp:txXfrm>
        <a:off x="3701445" y="817480"/>
        <a:ext cx="1146586" cy="573293"/>
      </dsp:txXfrm>
    </dsp:sp>
    <dsp:sp modelId="{16B63B16-B313-4DBC-AC57-ED385B9EC57D}">
      <dsp:nvSpPr>
        <dsp:cNvPr id="0" name=""/>
        <dsp:cNvSpPr/>
      </dsp:nvSpPr>
      <dsp:spPr>
        <a:xfrm>
          <a:off x="3988091" y="1631556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Gliederung aufschreiben</a:t>
          </a:r>
          <a:endParaRPr lang="de-DE" sz="1000" kern="1200" dirty="0"/>
        </a:p>
      </dsp:txBody>
      <dsp:txXfrm>
        <a:off x="3988091" y="1631556"/>
        <a:ext cx="1146586" cy="573293"/>
      </dsp:txXfrm>
    </dsp:sp>
    <dsp:sp modelId="{7F251237-BFBD-4A61-A25E-84B3D4C81C41}">
      <dsp:nvSpPr>
        <dsp:cNvPr id="0" name=""/>
        <dsp:cNvSpPr/>
      </dsp:nvSpPr>
      <dsp:spPr>
        <a:xfrm>
          <a:off x="3988091" y="2445632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Stichpunkte zur Gliederung schreiben</a:t>
          </a:r>
          <a:endParaRPr lang="de-DE" sz="1000" kern="1200" dirty="0"/>
        </a:p>
      </dsp:txBody>
      <dsp:txXfrm>
        <a:off x="3988091" y="2445632"/>
        <a:ext cx="1146586" cy="573293"/>
      </dsp:txXfrm>
    </dsp:sp>
    <dsp:sp modelId="{C0BB5FF0-224E-4CCE-98FE-1B15C15B566F}">
      <dsp:nvSpPr>
        <dsp:cNvPr id="0" name=""/>
        <dsp:cNvSpPr/>
      </dsp:nvSpPr>
      <dsp:spPr>
        <a:xfrm>
          <a:off x="3988091" y="3259708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Exzerpte sichten und Kapiteln zuordnen</a:t>
          </a:r>
          <a:endParaRPr lang="de-DE" sz="1000" kern="1200" dirty="0"/>
        </a:p>
      </dsp:txBody>
      <dsp:txXfrm>
        <a:off x="3988091" y="3259708"/>
        <a:ext cx="1146586" cy="573293"/>
      </dsp:txXfrm>
    </dsp:sp>
    <dsp:sp modelId="{F080256C-C915-4A25-AA55-61D0A58A73F1}">
      <dsp:nvSpPr>
        <dsp:cNvPr id="0" name=""/>
        <dsp:cNvSpPr/>
      </dsp:nvSpPr>
      <dsp:spPr>
        <a:xfrm>
          <a:off x="3988091" y="4073784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…</a:t>
          </a:r>
          <a:endParaRPr lang="de-DE" sz="1000" kern="1200" dirty="0"/>
        </a:p>
      </dsp:txBody>
      <dsp:txXfrm>
        <a:off x="3988091" y="4073784"/>
        <a:ext cx="1146586" cy="573293"/>
      </dsp:txXfrm>
    </dsp:sp>
    <dsp:sp modelId="{23724BF6-F51A-4E8E-90D1-1CB2E2F5F445}">
      <dsp:nvSpPr>
        <dsp:cNvPr id="0" name=""/>
        <dsp:cNvSpPr/>
      </dsp:nvSpPr>
      <dsp:spPr>
        <a:xfrm>
          <a:off x="5088814" y="817480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Erhebung</a:t>
          </a:r>
          <a:endParaRPr lang="de-DE" sz="1000" kern="1200" dirty="0"/>
        </a:p>
      </dsp:txBody>
      <dsp:txXfrm>
        <a:off x="5088814" y="817480"/>
        <a:ext cx="1146586" cy="573293"/>
      </dsp:txXfrm>
    </dsp:sp>
    <dsp:sp modelId="{B46F2400-EF20-4A01-A0EE-DBF05A1036F9}">
      <dsp:nvSpPr>
        <dsp:cNvPr id="0" name=""/>
        <dsp:cNvSpPr/>
      </dsp:nvSpPr>
      <dsp:spPr>
        <a:xfrm>
          <a:off x="5375460" y="1631556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Methoden besprechen</a:t>
          </a:r>
          <a:endParaRPr lang="de-DE" sz="1000" kern="1200" dirty="0"/>
        </a:p>
      </dsp:txBody>
      <dsp:txXfrm>
        <a:off x="5375460" y="1631556"/>
        <a:ext cx="1146586" cy="573293"/>
      </dsp:txXfrm>
    </dsp:sp>
    <dsp:sp modelId="{9150B5C7-A175-4602-96D0-DF920465C2CB}">
      <dsp:nvSpPr>
        <dsp:cNvPr id="0" name=""/>
        <dsp:cNvSpPr/>
      </dsp:nvSpPr>
      <dsp:spPr>
        <a:xfrm>
          <a:off x="5375460" y="2445632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Erhebung planen („Studiendesign“)</a:t>
          </a:r>
          <a:endParaRPr lang="de-DE" sz="1000" kern="1200" dirty="0"/>
        </a:p>
      </dsp:txBody>
      <dsp:txXfrm>
        <a:off x="5375460" y="2445632"/>
        <a:ext cx="1146586" cy="573293"/>
      </dsp:txXfrm>
    </dsp:sp>
    <dsp:sp modelId="{75A8F52D-16B7-45F2-ADFE-69F6EF719776}">
      <dsp:nvSpPr>
        <dsp:cNvPr id="0" name=""/>
        <dsp:cNvSpPr/>
      </dsp:nvSpPr>
      <dsp:spPr>
        <a:xfrm>
          <a:off x="5375460" y="3259708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Probanden suchen</a:t>
          </a:r>
          <a:endParaRPr lang="de-DE" sz="1000" kern="1200" dirty="0"/>
        </a:p>
      </dsp:txBody>
      <dsp:txXfrm>
        <a:off x="5375460" y="3259708"/>
        <a:ext cx="1146586" cy="573293"/>
      </dsp:txXfrm>
    </dsp:sp>
    <dsp:sp modelId="{C8CD3C77-50EC-4442-A68C-CA89BAC2FAC1}">
      <dsp:nvSpPr>
        <dsp:cNvPr id="0" name=""/>
        <dsp:cNvSpPr/>
      </dsp:nvSpPr>
      <dsp:spPr>
        <a:xfrm>
          <a:off x="5375460" y="4073784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Durchführung</a:t>
          </a:r>
          <a:endParaRPr lang="de-DE" sz="1000" kern="1200" dirty="0"/>
        </a:p>
      </dsp:txBody>
      <dsp:txXfrm>
        <a:off x="5375460" y="4073784"/>
        <a:ext cx="1146586" cy="573293"/>
      </dsp:txXfrm>
    </dsp:sp>
    <dsp:sp modelId="{7A846361-5A7F-4786-AA5E-A164E29359CA}">
      <dsp:nvSpPr>
        <dsp:cNvPr id="0" name=""/>
        <dsp:cNvSpPr/>
      </dsp:nvSpPr>
      <dsp:spPr>
        <a:xfrm>
          <a:off x="5375460" y="4887860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…</a:t>
          </a:r>
          <a:endParaRPr lang="de-DE" sz="1000" kern="1200" dirty="0"/>
        </a:p>
      </dsp:txBody>
      <dsp:txXfrm>
        <a:off x="5375460" y="4887860"/>
        <a:ext cx="1146586" cy="573293"/>
      </dsp:txXfrm>
    </dsp:sp>
    <dsp:sp modelId="{B5C63F79-BB5F-44B9-A50B-6BEA41C4D956}">
      <dsp:nvSpPr>
        <dsp:cNvPr id="0" name=""/>
        <dsp:cNvSpPr/>
      </dsp:nvSpPr>
      <dsp:spPr>
        <a:xfrm>
          <a:off x="6476183" y="817480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Auswertung</a:t>
          </a:r>
          <a:endParaRPr lang="de-DE" sz="1000" kern="1200" dirty="0"/>
        </a:p>
      </dsp:txBody>
      <dsp:txXfrm>
        <a:off x="6476183" y="817480"/>
        <a:ext cx="1146586" cy="573293"/>
      </dsp:txXfrm>
    </dsp:sp>
    <dsp:sp modelId="{9A74544A-1C58-4C84-A969-8632FA0080BD}">
      <dsp:nvSpPr>
        <dsp:cNvPr id="0" name=""/>
        <dsp:cNvSpPr/>
      </dsp:nvSpPr>
      <dsp:spPr>
        <a:xfrm>
          <a:off x="6762829" y="1631556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Daten handhabbar machen (transkribiere/ SPSS-Eintrag/…)</a:t>
          </a:r>
          <a:endParaRPr lang="de-DE" sz="1000" kern="1200" dirty="0"/>
        </a:p>
      </dsp:txBody>
      <dsp:txXfrm>
        <a:off x="6762829" y="1631556"/>
        <a:ext cx="1146586" cy="573293"/>
      </dsp:txXfrm>
    </dsp:sp>
    <dsp:sp modelId="{4FF2F3E8-6988-460D-93D4-54C9D85B52AC}">
      <dsp:nvSpPr>
        <dsp:cNvPr id="0" name=""/>
        <dsp:cNvSpPr/>
      </dsp:nvSpPr>
      <dsp:spPr>
        <a:xfrm>
          <a:off x="6762829" y="2445632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Methodik lesen</a:t>
          </a:r>
          <a:endParaRPr lang="de-DE" sz="1000" kern="1200" dirty="0"/>
        </a:p>
      </dsp:txBody>
      <dsp:txXfrm>
        <a:off x="6762829" y="2445632"/>
        <a:ext cx="1146586" cy="573293"/>
      </dsp:txXfrm>
    </dsp:sp>
    <dsp:sp modelId="{D6B157AE-6BDF-415B-A9C4-C77F398F8F99}">
      <dsp:nvSpPr>
        <dsp:cNvPr id="0" name=""/>
        <dsp:cNvSpPr/>
      </dsp:nvSpPr>
      <dsp:spPr>
        <a:xfrm>
          <a:off x="6762829" y="3259708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Auswertung (z.B. Kategorienbildung, T-Test rechnen, …)</a:t>
          </a:r>
          <a:endParaRPr lang="de-DE" sz="1000" kern="1200" dirty="0"/>
        </a:p>
      </dsp:txBody>
      <dsp:txXfrm>
        <a:off x="6762829" y="3259708"/>
        <a:ext cx="1146586" cy="573293"/>
      </dsp:txXfrm>
    </dsp:sp>
    <dsp:sp modelId="{C5315B1A-13DA-47CC-A571-7EB5C5F4DF35}">
      <dsp:nvSpPr>
        <dsp:cNvPr id="0" name=""/>
        <dsp:cNvSpPr/>
      </dsp:nvSpPr>
      <dsp:spPr>
        <a:xfrm>
          <a:off x="6762829" y="4073784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Deskriptive Datendarstellung</a:t>
          </a:r>
          <a:endParaRPr lang="de-DE" sz="1000" kern="1200" dirty="0"/>
        </a:p>
      </dsp:txBody>
      <dsp:txXfrm>
        <a:off x="6762829" y="4073784"/>
        <a:ext cx="1146586" cy="573293"/>
      </dsp:txXfrm>
    </dsp:sp>
    <dsp:sp modelId="{CA237584-D7B2-4D28-ABCF-86DF98553B2E}">
      <dsp:nvSpPr>
        <dsp:cNvPr id="0" name=""/>
        <dsp:cNvSpPr/>
      </dsp:nvSpPr>
      <dsp:spPr>
        <a:xfrm>
          <a:off x="6762829" y="4887860"/>
          <a:ext cx="1146586" cy="573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/>
            <a:t>Interpretation der Daten</a:t>
          </a:r>
          <a:endParaRPr lang="de-DE" sz="1000" kern="1200" dirty="0"/>
        </a:p>
      </dsp:txBody>
      <dsp:txXfrm>
        <a:off x="6762829" y="4887860"/>
        <a:ext cx="1146586" cy="5732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4A47B-4B8D-4BCF-B87D-1B2013F68927}">
      <dsp:nvSpPr>
        <dsp:cNvPr id="0" name=""/>
        <dsp:cNvSpPr/>
      </dsp:nvSpPr>
      <dsp:spPr>
        <a:xfrm>
          <a:off x="2273" y="21182"/>
          <a:ext cx="1033801" cy="432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/>
            <a:t> Vorarbeiten</a:t>
          </a:r>
        </a:p>
      </dsp:txBody>
      <dsp:txXfrm>
        <a:off x="2273" y="21182"/>
        <a:ext cx="1033801" cy="288000"/>
      </dsp:txXfrm>
    </dsp:sp>
    <dsp:sp modelId="{79EFF260-9B8F-4E54-9806-469EE9A58CAA}">
      <dsp:nvSpPr>
        <dsp:cNvPr id="0" name=""/>
        <dsp:cNvSpPr/>
      </dsp:nvSpPr>
      <dsp:spPr>
        <a:xfrm>
          <a:off x="214016" y="309182"/>
          <a:ext cx="1033801" cy="57600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/>
            <a:t> </a:t>
          </a:r>
        </a:p>
      </dsp:txBody>
      <dsp:txXfrm>
        <a:off x="230886" y="326052"/>
        <a:ext cx="1000061" cy="542260"/>
      </dsp:txXfrm>
    </dsp:sp>
    <dsp:sp modelId="{FEC7AECB-870C-4204-92A8-9CDC4A517D98}">
      <dsp:nvSpPr>
        <dsp:cNvPr id="0" name=""/>
        <dsp:cNvSpPr/>
      </dsp:nvSpPr>
      <dsp:spPr>
        <a:xfrm>
          <a:off x="1192795" y="36489"/>
          <a:ext cx="332247" cy="2573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800" kern="1200"/>
        </a:p>
      </dsp:txBody>
      <dsp:txXfrm>
        <a:off x="1192795" y="87966"/>
        <a:ext cx="255031" cy="154432"/>
      </dsp:txXfrm>
    </dsp:sp>
    <dsp:sp modelId="{5424271A-A17A-4E79-8287-93A661E2B63E}">
      <dsp:nvSpPr>
        <dsp:cNvPr id="0" name=""/>
        <dsp:cNvSpPr/>
      </dsp:nvSpPr>
      <dsp:spPr>
        <a:xfrm>
          <a:off x="1662956" y="21182"/>
          <a:ext cx="1033801" cy="432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/>
            <a:t>Erhebung</a:t>
          </a:r>
        </a:p>
      </dsp:txBody>
      <dsp:txXfrm>
        <a:off x="1662956" y="21182"/>
        <a:ext cx="1033801" cy="288000"/>
      </dsp:txXfrm>
    </dsp:sp>
    <dsp:sp modelId="{469829B8-EE44-4C3B-8B98-89CADAC943C5}">
      <dsp:nvSpPr>
        <dsp:cNvPr id="0" name=""/>
        <dsp:cNvSpPr/>
      </dsp:nvSpPr>
      <dsp:spPr>
        <a:xfrm>
          <a:off x="1874699" y="309182"/>
          <a:ext cx="1033801" cy="57600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/>
            <a:t> </a:t>
          </a:r>
        </a:p>
      </dsp:txBody>
      <dsp:txXfrm>
        <a:off x="1891569" y="326052"/>
        <a:ext cx="1000061" cy="542260"/>
      </dsp:txXfrm>
    </dsp:sp>
    <dsp:sp modelId="{70987FD7-0523-4D32-BFA6-5883E684D9DE}">
      <dsp:nvSpPr>
        <dsp:cNvPr id="0" name=""/>
        <dsp:cNvSpPr/>
      </dsp:nvSpPr>
      <dsp:spPr>
        <a:xfrm>
          <a:off x="2853478" y="36489"/>
          <a:ext cx="332247" cy="2573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800" kern="1200"/>
        </a:p>
      </dsp:txBody>
      <dsp:txXfrm>
        <a:off x="2853478" y="87966"/>
        <a:ext cx="255031" cy="154432"/>
      </dsp:txXfrm>
    </dsp:sp>
    <dsp:sp modelId="{A48F229D-A0ED-417F-83A0-1BF2E5B52D45}">
      <dsp:nvSpPr>
        <dsp:cNvPr id="0" name=""/>
        <dsp:cNvSpPr/>
      </dsp:nvSpPr>
      <dsp:spPr>
        <a:xfrm>
          <a:off x="3323639" y="21182"/>
          <a:ext cx="1033801" cy="432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/>
            <a:t>Auswertung</a:t>
          </a:r>
        </a:p>
      </dsp:txBody>
      <dsp:txXfrm>
        <a:off x="3323639" y="21182"/>
        <a:ext cx="1033801" cy="288000"/>
      </dsp:txXfrm>
    </dsp:sp>
    <dsp:sp modelId="{5B3E66EC-D963-419F-A6B4-72A3CFE6E4F3}">
      <dsp:nvSpPr>
        <dsp:cNvPr id="0" name=""/>
        <dsp:cNvSpPr/>
      </dsp:nvSpPr>
      <dsp:spPr>
        <a:xfrm>
          <a:off x="3535382" y="309182"/>
          <a:ext cx="1033801" cy="57600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/>
            <a:t> </a:t>
          </a:r>
        </a:p>
      </dsp:txBody>
      <dsp:txXfrm>
        <a:off x="3552252" y="326052"/>
        <a:ext cx="1000061" cy="5422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DF0E4-F337-4218-A361-00FF7A7767ED}">
      <dsp:nvSpPr>
        <dsp:cNvPr id="0" name=""/>
        <dsp:cNvSpPr/>
      </dsp:nvSpPr>
      <dsp:spPr>
        <a:xfrm>
          <a:off x="2305" y="1351769"/>
          <a:ext cx="978192" cy="525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/>
            <a:t>Gliederung</a:t>
          </a:r>
        </a:p>
      </dsp:txBody>
      <dsp:txXfrm>
        <a:off x="2305" y="1351769"/>
        <a:ext cx="978192" cy="350002"/>
      </dsp:txXfrm>
    </dsp:sp>
    <dsp:sp modelId="{4AA45D09-F37B-47CD-A8D0-5A641BA66936}">
      <dsp:nvSpPr>
        <dsp:cNvPr id="0" name=""/>
        <dsp:cNvSpPr/>
      </dsp:nvSpPr>
      <dsp:spPr>
        <a:xfrm>
          <a:off x="202657" y="1701772"/>
          <a:ext cx="978192" cy="566999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/>
            <a:t> </a:t>
          </a:r>
        </a:p>
      </dsp:txBody>
      <dsp:txXfrm>
        <a:off x="219264" y="1718379"/>
        <a:ext cx="944978" cy="533785"/>
      </dsp:txXfrm>
    </dsp:sp>
    <dsp:sp modelId="{0B51C5AF-F4F7-4FF3-A5AD-853E1040B6D7}">
      <dsp:nvSpPr>
        <dsp:cNvPr id="0" name=""/>
        <dsp:cNvSpPr/>
      </dsp:nvSpPr>
      <dsp:spPr>
        <a:xfrm>
          <a:off x="1128788" y="1405000"/>
          <a:ext cx="314375" cy="2435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/>
        </a:p>
      </dsp:txBody>
      <dsp:txXfrm>
        <a:off x="1128788" y="1453708"/>
        <a:ext cx="241313" cy="146125"/>
      </dsp:txXfrm>
    </dsp:sp>
    <dsp:sp modelId="{8DE4A47B-4B8D-4BCF-B87D-1B2013F68927}">
      <dsp:nvSpPr>
        <dsp:cNvPr id="0" name=""/>
        <dsp:cNvSpPr/>
      </dsp:nvSpPr>
      <dsp:spPr>
        <a:xfrm>
          <a:off x="1573659" y="1351769"/>
          <a:ext cx="978192" cy="525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/>
            <a:t>Theorie</a:t>
          </a:r>
        </a:p>
      </dsp:txBody>
      <dsp:txXfrm>
        <a:off x="1573659" y="1351769"/>
        <a:ext cx="978192" cy="350002"/>
      </dsp:txXfrm>
    </dsp:sp>
    <dsp:sp modelId="{79EFF260-9B8F-4E54-9806-469EE9A58CAA}">
      <dsp:nvSpPr>
        <dsp:cNvPr id="0" name=""/>
        <dsp:cNvSpPr/>
      </dsp:nvSpPr>
      <dsp:spPr>
        <a:xfrm>
          <a:off x="1774012" y="1701772"/>
          <a:ext cx="978192" cy="566999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/>
            <a:t> </a:t>
          </a:r>
        </a:p>
      </dsp:txBody>
      <dsp:txXfrm>
        <a:off x="1790619" y="1718379"/>
        <a:ext cx="944978" cy="533785"/>
      </dsp:txXfrm>
    </dsp:sp>
    <dsp:sp modelId="{FEC7AECB-870C-4204-92A8-9CDC4A517D98}">
      <dsp:nvSpPr>
        <dsp:cNvPr id="0" name=""/>
        <dsp:cNvSpPr/>
      </dsp:nvSpPr>
      <dsp:spPr>
        <a:xfrm>
          <a:off x="2700142" y="1405000"/>
          <a:ext cx="314375" cy="2435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/>
        </a:p>
      </dsp:txBody>
      <dsp:txXfrm>
        <a:off x="2700142" y="1453708"/>
        <a:ext cx="241313" cy="146125"/>
      </dsp:txXfrm>
    </dsp:sp>
    <dsp:sp modelId="{5424271A-A17A-4E79-8287-93A661E2B63E}">
      <dsp:nvSpPr>
        <dsp:cNvPr id="0" name=""/>
        <dsp:cNvSpPr/>
      </dsp:nvSpPr>
      <dsp:spPr>
        <a:xfrm>
          <a:off x="3145013" y="1351769"/>
          <a:ext cx="978192" cy="525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/>
            <a:t>Empirie</a:t>
          </a:r>
        </a:p>
      </dsp:txBody>
      <dsp:txXfrm>
        <a:off x="3145013" y="1351769"/>
        <a:ext cx="978192" cy="350002"/>
      </dsp:txXfrm>
    </dsp:sp>
    <dsp:sp modelId="{469829B8-EE44-4C3B-8B98-89CADAC943C5}">
      <dsp:nvSpPr>
        <dsp:cNvPr id="0" name=""/>
        <dsp:cNvSpPr/>
      </dsp:nvSpPr>
      <dsp:spPr>
        <a:xfrm>
          <a:off x="3345366" y="1701772"/>
          <a:ext cx="978192" cy="566999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/>
            <a:t> </a:t>
          </a:r>
        </a:p>
      </dsp:txBody>
      <dsp:txXfrm>
        <a:off x="3361973" y="1718379"/>
        <a:ext cx="944978" cy="533785"/>
      </dsp:txXfrm>
    </dsp:sp>
    <dsp:sp modelId="{70987FD7-0523-4D32-BFA6-5883E684D9DE}">
      <dsp:nvSpPr>
        <dsp:cNvPr id="0" name=""/>
        <dsp:cNvSpPr/>
      </dsp:nvSpPr>
      <dsp:spPr>
        <a:xfrm>
          <a:off x="4271496" y="1405000"/>
          <a:ext cx="314375" cy="2435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/>
        </a:p>
      </dsp:txBody>
      <dsp:txXfrm>
        <a:off x="4271496" y="1453708"/>
        <a:ext cx="241313" cy="146125"/>
      </dsp:txXfrm>
    </dsp:sp>
    <dsp:sp modelId="{A48F229D-A0ED-417F-83A0-1BF2E5B52D45}">
      <dsp:nvSpPr>
        <dsp:cNvPr id="0" name=""/>
        <dsp:cNvSpPr/>
      </dsp:nvSpPr>
      <dsp:spPr>
        <a:xfrm>
          <a:off x="4716368" y="1351769"/>
          <a:ext cx="978192" cy="525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/>
            <a:t>Ergebnisse / Interpretation</a:t>
          </a:r>
        </a:p>
      </dsp:txBody>
      <dsp:txXfrm>
        <a:off x="4716368" y="1351769"/>
        <a:ext cx="978192" cy="350002"/>
      </dsp:txXfrm>
    </dsp:sp>
    <dsp:sp modelId="{5B3E66EC-D963-419F-A6B4-72A3CFE6E4F3}">
      <dsp:nvSpPr>
        <dsp:cNvPr id="0" name=""/>
        <dsp:cNvSpPr/>
      </dsp:nvSpPr>
      <dsp:spPr>
        <a:xfrm>
          <a:off x="4916720" y="1701772"/>
          <a:ext cx="978192" cy="566999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/>
            <a:t> </a:t>
          </a:r>
        </a:p>
      </dsp:txBody>
      <dsp:txXfrm>
        <a:off x="4933327" y="1718379"/>
        <a:ext cx="944978" cy="533785"/>
      </dsp:txXfrm>
    </dsp:sp>
    <dsp:sp modelId="{66D2278B-9D84-4161-810B-E56E68F60ED1}">
      <dsp:nvSpPr>
        <dsp:cNvPr id="0" name=""/>
        <dsp:cNvSpPr/>
      </dsp:nvSpPr>
      <dsp:spPr>
        <a:xfrm>
          <a:off x="5842850" y="1405000"/>
          <a:ext cx="314375" cy="2435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/>
        </a:p>
      </dsp:txBody>
      <dsp:txXfrm>
        <a:off x="5842850" y="1453708"/>
        <a:ext cx="241313" cy="146125"/>
      </dsp:txXfrm>
    </dsp:sp>
    <dsp:sp modelId="{3F42729C-C12C-4D3C-9E17-8F8719F30C74}">
      <dsp:nvSpPr>
        <dsp:cNvPr id="0" name=""/>
        <dsp:cNvSpPr/>
      </dsp:nvSpPr>
      <dsp:spPr>
        <a:xfrm>
          <a:off x="6287722" y="1351769"/>
          <a:ext cx="978192" cy="525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Diskussion / Einleitung</a:t>
          </a:r>
          <a:endParaRPr lang="de-DE" sz="900" kern="1200" dirty="0"/>
        </a:p>
      </dsp:txBody>
      <dsp:txXfrm>
        <a:off x="6287722" y="1351769"/>
        <a:ext cx="978192" cy="350002"/>
      </dsp:txXfrm>
    </dsp:sp>
    <dsp:sp modelId="{6E5C33D2-4A5C-4C7E-B6D5-54F9E0216150}">
      <dsp:nvSpPr>
        <dsp:cNvPr id="0" name=""/>
        <dsp:cNvSpPr/>
      </dsp:nvSpPr>
      <dsp:spPr>
        <a:xfrm>
          <a:off x="6488075" y="1701772"/>
          <a:ext cx="978192" cy="566999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 </a:t>
          </a:r>
          <a:endParaRPr lang="de-DE" sz="900" kern="1200" dirty="0"/>
        </a:p>
      </dsp:txBody>
      <dsp:txXfrm>
        <a:off x="6504682" y="1718379"/>
        <a:ext cx="944978" cy="533785"/>
      </dsp:txXfrm>
    </dsp:sp>
    <dsp:sp modelId="{01D588B0-6755-4157-90E7-7139F9B2902D}">
      <dsp:nvSpPr>
        <dsp:cNvPr id="0" name=""/>
        <dsp:cNvSpPr/>
      </dsp:nvSpPr>
      <dsp:spPr>
        <a:xfrm>
          <a:off x="7414205" y="1405000"/>
          <a:ext cx="314375" cy="2435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/>
        </a:p>
      </dsp:txBody>
      <dsp:txXfrm>
        <a:off x="7414205" y="1453708"/>
        <a:ext cx="241313" cy="146125"/>
      </dsp:txXfrm>
    </dsp:sp>
    <dsp:sp modelId="{252D79B7-0A31-4FC1-AC2E-17C8290B1C29}">
      <dsp:nvSpPr>
        <dsp:cNvPr id="0" name=""/>
        <dsp:cNvSpPr/>
      </dsp:nvSpPr>
      <dsp:spPr>
        <a:xfrm>
          <a:off x="7859076" y="1351769"/>
          <a:ext cx="978192" cy="525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dirty="0" smtClean="0"/>
            <a:t>Korrekturlesen</a:t>
          </a:r>
          <a:endParaRPr lang="de-DE" sz="900" kern="1200" dirty="0"/>
        </a:p>
      </dsp:txBody>
      <dsp:txXfrm>
        <a:off x="7859076" y="1351769"/>
        <a:ext cx="978192" cy="350002"/>
      </dsp:txXfrm>
    </dsp:sp>
    <dsp:sp modelId="{EEFA3566-0558-4FDF-BB0D-BCFFDFFED624}">
      <dsp:nvSpPr>
        <dsp:cNvPr id="0" name=""/>
        <dsp:cNvSpPr/>
      </dsp:nvSpPr>
      <dsp:spPr>
        <a:xfrm>
          <a:off x="8059429" y="1701772"/>
          <a:ext cx="978192" cy="566999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Ich selbst bis:</a:t>
          </a:r>
          <a:endParaRPr lang="de-D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Fremdkorrektur bis: </a:t>
          </a:r>
          <a:endParaRPr lang="de-DE" sz="900" kern="1200" dirty="0"/>
        </a:p>
      </dsp:txBody>
      <dsp:txXfrm>
        <a:off x="8076036" y="1718379"/>
        <a:ext cx="944978" cy="533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59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33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7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96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00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36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10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697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27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67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35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000"/>
            <a:lum/>
          </a:blip>
          <a:srcRect/>
          <a:stretch>
            <a:fillRect t="-3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031B0-FBA5-4E6C-A4AB-41D2E479215A}" type="datetimeFigureOut">
              <a:rPr lang="de-DE" smtClean="0"/>
              <a:t>11.10.2022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FC03C-3011-431E-83A4-8D116BD3A3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65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963992725"/>
              </p:ext>
            </p:extLst>
          </p:nvPr>
        </p:nvGraphicFramePr>
        <p:xfrm>
          <a:off x="-1079492" y="916991"/>
          <a:ext cx="10223492" cy="5464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32949" y="98144"/>
            <a:ext cx="2889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Vorlage: Arbeitsschritte festlegen</a:t>
            </a:r>
            <a:br>
              <a:rPr lang="de-DE" sz="1350" dirty="0"/>
            </a:br>
            <a:r>
              <a:rPr lang="de-DE" sz="900" dirty="0">
                <a:solidFill>
                  <a:schemeClr val="tx2">
                    <a:lumMod val="40000"/>
                    <a:lumOff val="60000"/>
                  </a:schemeClr>
                </a:solidFill>
                <a:sym typeface="Wingdings" panose="05000000000000000000" pitchFamily="2" charset="2"/>
              </a:rPr>
              <a:t></a:t>
            </a:r>
            <a:r>
              <a:rPr lang="de-DE" sz="1350" dirty="0"/>
              <a:t> </a:t>
            </a:r>
            <a:r>
              <a:rPr lang="de-DE" sz="9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in die Grafik klicken und nach Bedarf Schritte hinzufügen, abändern usw.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678260" y="87984"/>
            <a:ext cx="24657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/>
              <a:t>© Sarah Rau-Patschke &amp; Susanne Gerlach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204919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1663" y="101600"/>
            <a:ext cx="505532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Vorlage: Zeitplan </a:t>
            </a:r>
            <a:r>
              <a:rPr lang="de-DE" sz="1350" dirty="0" smtClean="0"/>
              <a:t>erstellen I</a:t>
            </a:r>
            <a:r>
              <a:rPr lang="de-DE" sz="1350" dirty="0"/>
              <a:t/>
            </a:r>
            <a:br>
              <a:rPr lang="de-DE" sz="1350" dirty="0"/>
            </a:br>
            <a:r>
              <a:rPr lang="de-DE" sz="900" dirty="0">
                <a:solidFill>
                  <a:schemeClr val="tx2"/>
                </a:solidFill>
                <a:sym typeface="Wingdings" panose="05000000000000000000" pitchFamily="2" charset="2"/>
              </a:rPr>
              <a:t></a:t>
            </a:r>
            <a:r>
              <a:rPr lang="de-DE" sz="1350" dirty="0">
                <a:solidFill>
                  <a:schemeClr val="tx2"/>
                </a:solidFill>
              </a:rPr>
              <a:t> </a:t>
            </a:r>
            <a:r>
              <a:rPr lang="de-DE" sz="900" dirty="0">
                <a:solidFill>
                  <a:schemeClr val="tx2"/>
                </a:solidFill>
              </a:rPr>
              <a:t>in die Grafik klicken und nach Bedarf Schritte hinzufügen, abändern usw.</a:t>
            </a:r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3901810991"/>
              </p:ext>
            </p:extLst>
          </p:nvPr>
        </p:nvGraphicFramePr>
        <p:xfrm>
          <a:off x="71663" y="932594"/>
          <a:ext cx="4571457" cy="906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666757887"/>
              </p:ext>
            </p:extLst>
          </p:nvPr>
        </p:nvGraphicFramePr>
        <p:xfrm>
          <a:off x="123156" y="1723618"/>
          <a:ext cx="9039927" cy="3620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6" name="Textfeld 25"/>
          <p:cNvSpPr txBox="1"/>
          <p:nvPr/>
        </p:nvSpPr>
        <p:spPr>
          <a:xfrm>
            <a:off x="6678260" y="87984"/>
            <a:ext cx="24657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/>
              <a:t>© Sarah Rau-Patschke &amp; Susanne Gerlach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860156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04072" y="0"/>
            <a:ext cx="8921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Vorlage: Zeitplan </a:t>
            </a:r>
            <a:r>
              <a:rPr lang="de-DE" sz="1350" dirty="0" smtClean="0"/>
              <a:t>erstellen II – Schritte zusammenführen</a:t>
            </a:r>
            <a:r>
              <a:rPr lang="de-DE" sz="1350" dirty="0"/>
              <a:t/>
            </a:r>
            <a:br>
              <a:rPr lang="de-DE" sz="1350" dirty="0"/>
            </a:br>
            <a:r>
              <a:rPr lang="de-DE" sz="900" dirty="0">
                <a:solidFill>
                  <a:schemeClr val="tx2"/>
                </a:solidFill>
                <a:sym typeface="Wingdings" panose="05000000000000000000" pitchFamily="2" charset="2"/>
              </a:rPr>
              <a:t></a:t>
            </a:r>
            <a:r>
              <a:rPr lang="de-DE" sz="1350" dirty="0">
                <a:solidFill>
                  <a:schemeClr val="tx2"/>
                </a:solidFill>
              </a:rPr>
              <a:t> </a:t>
            </a:r>
            <a:r>
              <a:rPr lang="de-DE" sz="900" dirty="0" smtClean="0">
                <a:solidFill>
                  <a:schemeClr val="tx2"/>
                </a:solidFill>
              </a:rPr>
              <a:t>Pakete aus Zeitplan erstellen I hier mit konkreten Deadlines versehen eintragen! Monate an Bearbeitungszeitraum anpassen (ggf. de-gruppieren und anschließend Spalten löschen)</a:t>
            </a:r>
            <a:endParaRPr lang="de-DE" sz="900" dirty="0">
              <a:solidFill>
                <a:schemeClr val="tx2"/>
              </a:solidFill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788675" y="747223"/>
            <a:ext cx="8185726" cy="752767"/>
            <a:chOff x="997529" y="217053"/>
            <a:chExt cx="8185726" cy="752767"/>
          </a:xfrm>
        </p:grpSpPr>
        <p:sp>
          <p:nvSpPr>
            <p:cNvPr id="8" name="Auf der gleichen Seite des Rechtecks liegende Ecken abrunden 7"/>
            <p:cNvSpPr/>
            <p:nvPr/>
          </p:nvSpPr>
          <p:spPr>
            <a:xfrm rot="10800000">
              <a:off x="6675584" y="217053"/>
              <a:ext cx="2507671" cy="526471"/>
            </a:xfrm>
            <a:prstGeom prst="round2SameRect">
              <a:avLst>
                <a:gd name="adj1" fmla="val 25405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Auf der gleichen Seite des Rechtecks liegende Ecken abrunden 9"/>
            <p:cNvSpPr/>
            <p:nvPr/>
          </p:nvSpPr>
          <p:spPr>
            <a:xfrm rot="10800000">
              <a:off x="3810000" y="226293"/>
              <a:ext cx="2551546" cy="526471"/>
            </a:xfrm>
            <a:prstGeom prst="round2SameRect">
              <a:avLst>
                <a:gd name="adj1" fmla="val 25405"/>
                <a:gd name="adj2" fmla="val 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Auf der gleichen Seite des Rechtecks liegende Ecken abrunden 10"/>
            <p:cNvSpPr/>
            <p:nvPr/>
          </p:nvSpPr>
          <p:spPr>
            <a:xfrm rot="10800000">
              <a:off x="1015994" y="217055"/>
              <a:ext cx="2507671" cy="526471"/>
            </a:xfrm>
            <a:prstGeom prst="round2SameRect">
              <a:avLst>
                <a:gd name="adj1" fmla="val 25405"/>
                <a:gd name="adj2" fmla="val 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997529" y="397164"/>
              <a:ext cx="632689" cy="572656"/>
            </a:xfrm>
            <a:prstGeom prst="ellipse">
              <a:avLst/>
            </a:prstGeom>
            <a:ln w="57150">
              <a:solidFill>
                <a:srgbClr val="CC33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de-DE" dirty="0" smtClean="0">
                  <a:solidFill>
                    <a:srgbClr val="C00000"/>
                  </a:solidFill>
                </a:rPr>
                <a:t>Jan</a:t>
              </a:r>
              <a:endParaRPr lang="de-DE" dirty="0">
                <a:solidFill>
                  <a:srgbClr val="C00000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1935020" y="397164"/>
              <a:ext cx="632689" cy="572656"/>
            </a:xfrm>
            <a:prstGeom prst="ellipse">
              <a:avLst/>
            </a:prstGeom>
            <a:ln w="57150">
              <a:solidFill>
                <a:srgbClr val="CC33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de-DE" dirty="0" smtClean="0">
                  <a:solidFill>
                    <a:srgbClr val="C00000"/>
                  </a:solidFill>
                </a:rPr>
                <a:t>Feb</a:t>
              </a:r>
              <a:endParaRPr lang="de-DE" dirty="0">
                <a:solidFill>
                  <a:srgbClr val="C00000"/>
                </a:solidFill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2872511" y="397164"/>
              <a:ext cx="632689" cy="572656"/>
            </a:xfrm>
            <a:prstGeom prst="ellipse">
              <a:avLst/>
            </a:prstGeom>
            <a:ln w="57150">
              <a:solidFill>
                <a:srgbClr val="CC33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de-DE" dirty="0" smtClean="0">
                  <a:solidFill>
                    <a:srgbClr val="C00000"/>
                  </a:solidFill>
                </a:rPr>
                <a:t>Mär</a:t>
              </a:r>
              <a:endParaRPr lang="de-DE" dirty="0">
                <a:solidFill>
                  <a:srgbClr val="C00000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3810002" y="397164"/>
              <a:ext cx="632689" cy="572656"/>
            </a:xfrm>
            <a:prstGeom prst="ellipse">
              <a:avLst/>
            </a:prstGeom>
            <a:ln w="57150">
              <a:solidFill>
                <a:srgbClr val="CC33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de-DE" dirty="0" smtClean="0">
                  <a:solidFill>
                    <a:srgbClr val="C00000"/>
                  </a:solidFill>
                </a:rPr>
                <a:t>Apr</a:t>
              </a:r>
              <a:endParaRPr lang="de-DE" dirty="0">
                <a:solidFill>
                  <a:srgbClr val="C00000"/>
                </a:solidFill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4800603" y="397164"/>
              <a:ext cx="632689" cy="572656"/>
            </a:xfrm>
            <a:prstGeom prst="ellipse">
              <a:avLst/>
            </a:prstGeom>
            <a:ln w="57150">
              <a:solidFill>
                <a:srgbClr val="CC33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de-DE" dirty="0" smtClean="0">
                  <a:solidFill>
                    <a:srgbClr val="C00000"/>
                  </a:solidFill>
                </a:rPr>
                <a:t>Mai</a:t>
              </a:r>
              <a:endParaRPr lang="de-DE" dirty="0">
                <a:solidFill>
                  <a:srgbClr val="C00000"/>
                </a:solidFill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5738094" y="397164"/>
              <a:ext cx="632689" cy="572656"/>
            </a:xfrm>
            <a:prstGeom prst="ellipse">
              <a:avLst/>
            </a:prstGeom>
            <a:ln w="57150">
              <a:solidFill>
                <a:srgbClr val="CC33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de-DE" dirty="0" smtClean="0">
                  <a:solidFill>
                    <a:srgbClr val="C00000"/>
                  </a:solidFill>
                </a:rPr>
                <a:t>Jun</a:t>
              </a:r>
              <a:endParaRPr lang="de-DE" dirty="0">
                <a:solidFill>
                  <a:srgbClr val="C00000"/>
                </a:solidFill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6675585" y="397164"/>
              <a:ext cx="632689" cy="572656"/>
            </a:xfrm>
            <a:prstGeom prst="ellipse">
              <a:avLst/>
            </a:prstGeom>
            <a:ln w="57150">
              <a:solidFill>
                <a:srgbClr val="CC33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de-DE" dirty="0" smtClean="0">
                  <a:solidFill>
                    <a:srgbClr val="C00000"/>
                  </a:solidFill>
                </a:rPr>
                <a:t>Jul</a:t>
              </a:r>
              <a:endParaRPr lang="de-DE" dirty="0">
                <a:solidFill>
                  <a:srgbClr val="C00000"/>
                </a:solidFill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7613076" y="397164"/>
              <a:ext cx="632689" cy="572656"/>
            </a:xfrm>
            <a:prstGeom prst="ellipse">
              <a:avLst/>
            </a:prstGeom>
            <a:ln w="57150">
              <a:solidFill>
                <a:srgbClr val="CC33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de-DE" dirty="0" smtClean="0">
                  <a:solidFill>
                    <a:srgbClr val="C00000"/>
                  </a:solidFill>
                </a:rPr>
                <a:t>Aug</a:t>
              </a:r>
              <a:endParaRPr lang="de-DE" dirty="0">
                <a:solidFill>
                  <a:srgbClr val="C00000"/>
                </a:solidFill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8541331" y="397164"/>
              <a:ext cx="632689" cy="572656"/>
            </a:xfrm>
            <a:prstGeom prst="ellipse">
              <a:avLst/>
            </a:prstGeom>
            <a:ln w="57150">
              <a:solidFill>
                <a:srgbClr val="CC33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de-DE" dirty="0" smtClean="0">
                  <a:solidFill>
                    <a:srgbClr val="C00000"/>
                  </a:solidFill>
                </a:rPr>
                <a:t>Sept</a:t>
              </a:r>
              <a:endParaRPr lang="de-DE" dirty="0"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12864"/>
              </p:ext>
            </p:extLst>
          </p:nvPr>
        </p:nvGraphicFramePr>
        <p:xfrm>
          <a:off x="0" y="1629300"/>
          <a:ext cx="9025200" cy="5228700"/>
        </p:xfrm>
        <a:graphic>
          <a:graphicData uri="http://schemas.openxmlformats.org/drawingml/2006/table">
            <a:tbl>
              <a:tblPr bandRow="1">
                <a:tableStyleId>{EB344D84-9AFB-497E-A393-DC336BA19D2E}</a:tableStyleId>
              </a:tblPr>
              <a:tblGrid>
                <a:gridCol w="659232">
                  <a:extLst>
                    <a:ext uri="{9D8B030D-6E8A-4147-A177-3AD203B41FA5}">
                      <a16:colId xmlns:a16="http://schemas.microsoft.com/office/drawing/2014/main" val="766295843"/>
                    </a:ext>
                  </a:extLst>
                </a:gridCol>
                <a:gridCol w="929552">
                  <a:extLst>
                    <a:ext uri="{9D8B030D-6E8A-4147-A177-3AD203B41FA5}">
                      <a16:colId xmlns:a16="http://schemas.microsoft.com/office/drawing/2014/main" val="4028976777"/>
                    </a:ext>
                  </a:extLst>
                </a:gridCol>
                <a:gridCol w="929552">
                  <a:extLst>
                    <a:ext uri="{9D8B030D-6E8A-4147-A177-3AD203B41FA5}">
                      <a16:colId xmlns:a16="http://schemas.microsoft.com/office/drawing/2014/main" val="1292610304"/>
                    </a:ext>
                  </a:extLst>
                </a:gridCol>
                <a:gridCol w="929552">
                  <a:extLst>
                    <a:ext uri="{9D8B030D-6E8A-4147-A177-3AD203B41FA5}">
                      <a16:colId xmlns:a16="http://schemas.microsoft.com/office/drawing/2014/main" val="687356610"/>
                    </a:ext>
                  </a:extLst>
                </a:gridCol>
                <a:gridCol w="929552">
                  <a:extLst>
                    <a:ext uri="{9D8B030D-6E8A-4147-A177-3AD203B41FA5}">
                      <a16:colId xmlns:a16="http://schemas.microsoft.com/office/drawing/2014/main" val="2493255611"/>
                    </a:ext>
                  </a:extLst>
                </a:gridCol>
                <a:gridCol w="929552">
                  <a:extLst>
                    <a:ext uri="{9D8B030D-6E8A-4147-A177-3AD203B41FA5}">
                      <a16:colId xmlns:a16="http://schemas.microsoft.com/office/drawing/2014/main" val="4089515273"/>
                    </a:ext>
                  </a:extLst>
                </a:gridCol>
                <a:gridCol w="929552">
                  <a:extLst>
                    <a:ext uri="{9D8B030D-6E8A-4147-A177-3AD203B41FA5}">
                      <a16:colId xmlns:a16="http://schemas.microsoft.com/office/drawing/2014/main" val="2814062448"/>
                    </a:ext>
                  </a:extLst>
                </a:gridCol>
                <a:gridCol w="929552">
                  <a:extLst>
                    <a:ext uri="{9D8B030D-6E8A-4147-A177-3AD203B41FA5}">
                      <a16:colId xmlns:a16="http://schemas.microsoft.com/office/drawing/2014/main" val="553235990"/>
                    </a:ext>
                  </a:extLst>
                </a:gridCol>
                <a:gridCol w="929552">
                  <a:extLst>
                    <a:ext uri="{9D8B030D-6E8A-4147-A177-3AD203B41FA5}">
                      <a16:colId xmlns:a16="http://schemas.microsoft.com/office/drawing/2014/main" val="866013940"/>
                    </a:ext>
                  </a:extLst>
                </a:gridCol>
                <a:gridCol w="929552">
                  <a:extLst>
                    <a:ext uri="{9D8B030D-6E8A-4147-A177-3AD203B41FA5}">
                      <a16:colId xmlns:a16="http://schemas.microsoft.com/office/drawing/2014/main" val="3048695395"/>
                    </a:ext>
                  </a:extLst>
                </a:gridCol>
              </a:tblGrid>
              <a:tr h="1045740"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Allgemeine Orga</a:t>
                      </a:r>
                      <a:endParaRPr lang="de-D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6000" marB="0" vert="vert27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accent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marR="0" lvl="0" indent="-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05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05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Abgabe MA!</a:t>
                      </a: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137170"/>
                  </a:ext>
                </a:extLst>
              </a:tr>
              <a:tr h="1045740"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Schreibprozess</a:t>
                      </a:r>
                      <a:endParaRPr lang="de-D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6000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de-DE" sz="105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264579"/>
                  </a:ext>
                </a:extLst>
              </a:tr>
              <a:tr h="10457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latin typeface="+mn-lt"/>
                          <a:cs typeface="+mn-cs"/>
                        </a:rPr>
                        <a:t>Erhebung</a:t>
                      </a:r>
                      <a:endParaRPr lang="de-DE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000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05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Fragebogen erarbeiten</a:t>
                      </a:r>
                      <a:endParaRPr lang="de-DE" sz="105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05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Einsatz Fragebogen</a:t>
                      </a: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05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Ende</a:t>
                      </a:r>
                      <a:r>
                        <a:rPr lang="de-DE" sz="105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FB: 15.6.</a:t>
                      </a: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980579"/>
                  </a:ext>
                </a:extLst>
              </a:tr>
              <a:tr h="1045740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latin typeface="+mn-lt"/>
                          <a:cs typeface="+mn-cs"/>
                        </a:rPr>
                        <a:t>Weitere</a:t>
                      </a:r>
                      <a:r>
                        <a:rPr lang="de-DE" sz="1200" baseline="0" dirty="0" smtClean="0">
                          <a:latin typeface="+mn-lt"/>
                          <a:cs typeface="+mn-cs"/>
                        </a:rPr>
                        <a:t> Uni-veranstaltung</a:t>
                      </a:r>
                      <a:endParaRPr lang="de-DE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000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05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Themenfelder II</a:t>
                      </a: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05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30.3. Abgabe HA TF II</a:t>
                      </a:r>
                      <a:endParaRPr lang="de-DE" sz="10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1752370"/>
                  </a:ext>
                </a:extLst>
              </a:tr>
              <a:tr h="1045740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Privat/Arbeit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000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05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Hochzeit Jan &amp; Lisa (14.4.)</a:t>
                      </a: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600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038547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650240" y="4815840"/>
            <a:ext cx="1708615" cy="28448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379529" y="3779520"/>
            <a:ext cx="1708615" cy="28448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6678260" y="87984"/>
            <a:ext cx="24657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/>
              <a:t>© Sarah Rau-Patschke &amp; Susanne Gerlach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1909835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171</Words>
  <Application>Microsoft Office PowerPoint</Application>
  <PresentationFormat>Bildschirmpräsentation (4:3)</PresentationFormat>
  <Paragraphs>69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</vt:vector>
  </TitlesOfParts>
  <Company>Universität Duisburg-Essen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Sarah Rau-Patschke</dc:creator>
  <cp:lastModifiedBy>Sarah Rau-Patschke</cp:lastModifiedBy>
  <cp:revision>6</cp:revision>
  <dcterms:created xsi:type="dcterms:W3CDTF">2022-10-11T08:04:05Z</dcterms:created>
  <dcterms:modified xsi:type="dcterms:W3CDTF">2022-10-12T08:35:59Z</dcterms:modified>
</cp:coreProperties>
</file>