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tags/tag1.xml" ContentType="application/vnd.openxmlformats-officedocument.presentationml.tags+xml"/>
  <Override PartName="/ppt/ink/inkAction2.xml" ContentType="application/vnd.ms-office.inkAction+xml"/>
  <Override PartName="/ppt/tags/tag2.xml" ContentType="application/vnd.openxmlformats-officedocument.presentationml.tags+xml"/>
  <Override PartName="/ppt/ink/inkAction3.xml" ContentType="application/vnd.ms-office.inkAction+xml"/>
  <Override PartName="/ppt/tags/tag3.xml" ContentType="application/vnd.openxmlformats-officedocument.presentationml.tags+xml"/>
  <Override PartName="/ppt/ink/inkAction4.xml" ContentType="application/vnd.ms-office.inkAction+xml"/>
  <Override PartName="/ppt/tags/tag4.xml" ContentType="application/vnd.openxmlformats-officedocument.presentationml.tags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tags/tag5.xml" ContentType="application/vnd.openxmlformats-officedocument.presentationml.tags+xml"/>
  <Override PartName="/ppt/ink/inkAction8.xml" ContentType="application/vnd.ms-office.inkAction+xml"/>
  <Override PartName="/ppt/tags/tag6.xml" ContentType="application/vnd.openxmlformats-officedocument.presentationml.tags+xml"/>
  <Override PartName="/ppt/ink/inkAction9.xml" ContentType="application/vnd.ms-office.inkAction+xml"/>
  <Override PartName="/ppt/tags/tag7.xml" ContentType="application/vnd.openxmlformats-officedocument.presentationml.tags+xml"/>
  <Override PartName="/ppt/ink/inkAction10.xml" ContentType="application/vnd.ms-office.inkAction+xml"/>
  <Override PartName="/ppt/ink/inkAction1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3" r:id="rId9"/>
    <p:sldId id="264" r:id="rId10"/>
    <p:sldId id="262" r:id="rId11"/>
    <p:sldId id="265" r:id="rId12"/>
    <p:sldId id="26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5:51:25.7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1850">
    <iact:property name="dataType"/>
    <iact:actionData xml:id="d0">
      <inkml:trace xmlns:inkml="http://www.w3.org/2003/InkML" xml:id="stk0" contextRef="#ctx0" brushRef="#br0">14161 8073 0,'-24'0'0,"-23"0"0,23 0 0,-94 0 0,24 0 0,23 0 0,-71 0 0,72 0 0,-190 24 0,236-1 0,1 1 0,-1-24 0,-23 23 0,0 1 0,0 0 0,-24-24 0,24 23 0,-1-23 0,25 24 0,-1-24 0,1 0 0,23 24 0,-24-1 0,24 24 0,0-23 0,-47 47 0,47-48 0,0 25 0,-24-25 0,24 1 0,0 23 0,0-23 0,0 23 0,0-24 0,0 25 0,0-25 0,24 1 0,-24-1 0,23 1 0,-23 0 0,48-24 0,-25 23 0,24 1 0,-23-1 0,23 1 0,0-24 0,-23 24 0,0-24 0,23 47 0,-24-47 0,1 23 0,23-23 0,-47 24 0,47-24 0,48 24 0,-24-1 0,-24 1 0,71 0 0,-24-24 0,-23 23 0,0-23 0,-48 24 0,25-24 0,-25 0 0,24 0 0,24 0 0,-47 0 0,23 0 0,24 0 0,-24 0 0,0 0 0,0 0 0,1 0 0,-25 0 0,24 0 0,1 0 0,22 0 0,-22 0 0,22 0 0,1 0 0,0 0 0,0 0 0,0 0 0,-24 23 0,24-23 0,23 0 0,-47 0 0,0 0 0,48 0 0,-72 0 0,48 0 0,24 24 0,-48-24 0,24 0 0,23 0 0,-70 0 0,46 0 0,1 0 0,-24 0 0,-23 0 0,0 0 0,-1 0 0,1 0 0,-1 0 0,1 0 0,0 0 0,23 0 0,0-24 0,-23 24 0,23-23 0,0-1 0,-23 24 0,-1 0 0,1 0 0,-1 0 0,1-23 0,0-1 0,-1 24 0,1-24 0,-1 1 0,-23-1 0,24 24 0,0-24 0,-1 1 0,25-24 0,-48 23 0,23 0 0,1 24 0,-24-23 0,23-1 0,-23 1 0,0-1 0,0 0 0,0-23 0,0 24 0,0-1 0,0-23 0,0 23 0,0 1 0,0-1 0,0-23 0,0 23 0,-23 1 0,-1-1 0,1 0 0,23 1 0,0-1 0,-24 1 0,0 23 0,24-24 0,0 0 0,-47 24 0,23 0 0,-46-70 0,22 70 0,1 0 0,0-24 0,0 0 0,-24 1 0,-23 23 0,70-24 0,-118 24 0,119-24 0,-72 24 0,48 0 0,0 0 0,-24 0 0,0-23 0,48 23 0,-72 0 0,25 0 0,22 0 0,-70 0 0,-165 0 0,212 0 0,-141 0 0,141 0 0,24 0 0,0 0 0,23 0 0,1 0 0,-1 0 0,0 0 0,1 0 0,-1 0 0,1 0 0,-1 0 0,0 0 0,1 0 0,-1 0 0,1 0 0,-25 0 0,25 0 0,-1 0 0,-23 0 0,23 0 0,24-24 0,-23 24 0,23-23 0</inkml:trace>
    </iact:actionData>
  </iact:action>
  <iact:action type="add" startTime="22644">
    <iact:property name="dataType"/>
    <iact:actionData xml:id="d1">
      <inkml:trace xmlns:inkml="http://www.w3.org/2003/InkML" xml:id="stk1" contextRef="#ctx0" brushRef="#br0">18432 10717 0,'-47'0'0,"-71"0"0,24 0 0,-119-24 0,48 1 0,0-1 0,-71 24 0,142-24 0,23 24 0,-24-23 0,48 23 0,0 0 0,23 0 0,1 0 0,-1 0 0,24 23 0,0 1 0,-23-24 0,-1 24 0,24-1 0,-24 1 0,1 0 0,23-1 0,0 24 0,0-23 0,-24 23 0,24-23 0,0-1 0,-23 1 0,23 0 0,0-1 0,0 1 0,0-1 0,0 1 0,-24 0 0,24-1 0,0 1 0,0-1 0,0 48 0,0-24 0,0-23 0,0 0 0,0-1 0,0 1 0,0-1 0,0 1 0,0 0 0,0-1 0,24 25 0,-24-25 0,23 24 0,1 1 0,-24-1 0,23-24 0,1 1 0,-24 0 0,24-1 0,-24 1 0,23-1 0,-23 1 0,24 0 0,-1-24 0,-23 23 0,24 1 0,0-24 0,-1 23 0,1-23 0,-1 24 0,1 0 0,23-1 0,-23-23 0,23 24 0,0-24 0,-23 23 0,70 1 0,-47 0 0,24-24 0,0 23 0,23 1 0,-23-24 0,118 23 0,-142 1 0,48-24 0,-48 0 0,-24 0 0,1 0 0,0 0 0,-1 0 0,1 0 0,-1 0 0,25 0 0,46 0 0,-70 0 0,46 0 0,25 0 0,-48-24 0,0 24 0,48 0 0,-72 0 0,24 0 0,1 0 0,-25 0 0,1 0 0,23-23 0,0 23 0,48 0 0,-25-24 0,1 24 0,0 0 0,0 0 0,-24 0 0,24 0 0,0 0 0,-24 0 0,0 0 0,24 0 0,-24 0 0,24 0 0,-24 0 0,24 0 0,-24 0 0,0 0 0,24 0 0,-47 0 0,23 0 0,0 0 0,24 0 0,0 0 0,23 0 0,-47 0 0,48 0 0,23 0 0,-48 0 0,-22 0 0,117 0 0,-142-23 0,72 23 0,-48-24 0,-23 24 0,46 0 0,-22 0 0,-1 0 0,47 0 0,-47 0 0,1 0 0,46-24 0,0 24 0,-46 0 0,70 0 0,-71-23 0,47 23 0,24 0 0,-71-24 0,1 24 0,22-23 0,-22-1 0,-25 24 0,1-24 0,23 1 0,-23 23 0,-1 0 0,24-24 0,-47 1 0,24 23 0,0-24 0,-1 0 0,1 1 0,-1-1 0,-23-23 0,24 0 0,-24 23 0,24 1 0,-1-25 0,1 1 0,23-24 0,-47 24 0,0 0 0,0 0 0,0-1 0,0 25 0,0-48 0,0 24 0,0 23 0,0-23 0,0 23 0,0 1 0,-47-72 0,23 72 0,-23-24 0,23 23 0,1-23 0,-1 23 0,1 1 0,-25-1 0,1 0 0,0 1 0,23-1 0,-46 24 0,22-24 0,1 24 0,-24 0 0,-23 0 0,-24 0 0,47 0 0,-70 0 0,70 0 0,0 24 0,-47 0 0,71-1 0,-24 1 0,47-24 0,-23 24 0,-47-1 0,70-23 0,-117 24 0,23-1 0,23-23 0,24 0 0,24 0 0,-24 0 0,-23 0 0,23 0 0,24 0 0,23 0 0,-70 0 0,47 0 0,23 0 0,-47 0 0,1 0 0,-1 0 0,-47 0 0,71 0 0,23 0 0,-47 0 0,24 0 0,23 0 0,-46 0 0,22 0 0,-22 0 0,46 0 0,-23 0 0,23 0 0,1 0 0,-1 0 0,-23 0 0,0 0 0,23 0 0,-23 0 0,23 0 0,-23 0 0,0-23 0,23 23 0,1 0 0,-1-24 0,0 24 0,-23 0 0,0 0 0,-71-23 0,47 23 0,-23 0 0,-24-24 0,94 0 0,-23 24 0,-24 0 0,48 0 0,-25 0 0,-70 0 0,95 0 0,-1 0 0</inkml:trace>
    </iact:actionData>
  </iact:action>
  <iact:action type="remove" startTime="25234">
    <iact:property name="style" value="instant"/>
    <iact:actionData xml:id="d2" ref="#d0"/>
  </iact:action>
  <iact:action type="add" startTime="25234">
    <iact:property name="dataType" value="strokeEraser"/>
    <iact:actionData xml:id="d3">
      <inkml:trace xmlns:inkml="http://www.w3.org/2003/InkML" xml:id="stk2" contextRef="#ctx0" brushRef="#br1">20037 12818 0</inkml:trace>
    </iact:actionData>
  </iact:action>
  <iact:action type="remove" startTime="25234">
    <iact:property name="style" value="instant"/>
    <iact:actionData xml:id="d4" ref="#d1"/>
  </iact:action>
  <iact:action type="add" startTime="25234">
    <iact:property name="dataType" value="strokeEraser"/>
    <iact:actionData xml:id="d5">
      <inkml:trace xmlns:inkml="http://www.w3.org/2003/InkML" xml:id="stk3" contextRef="#ctx0" brushRef="#br1">23435 14282 0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6:06:15.377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5" units="cm"/>
      <inkml:brushProperty name="height" value="0.055" units="cm"/>
    </inkml:brush>
  </inkml:definitions>
  <iact:action type="add" startTime="14371">
    <iact:property name="dataType"/>
    <iact:actionData xml:id="d0">
      <inkml:trace xmlns:inkml="http://www.w3.org/2003/InkML" xml:id="stk0" contextRef="#ctx0" brushRef="#br0">7033 9655 0,'-23'0'0,"-24"0"0,-24 0 0,24-24 0,-1 24 0,-46 0 0,23-24 0,48 24 0,-72 0 0,71 0 0,1 0 0,-48 0 0,24 0 0,23 0 0,-70 0 0,47 24 0,23-24 0,-47 47 0,24-23 0,0-1 0,0 48 0,23-24 0,0-23 0,-23 47 0,0-24 0,23 24 0,-23-24 0,47 0 0,-23 24 0,-25 0 0,1-24 0,24 0 0,-48 48 0,71-48 0,-24 24 0,24-48 0,0 48 0,0-23 0,0 22 0,0 1 0,0 0 0,24 47 0,23-71 0,0 48 0,0-1 0,1-23 0,-1-24 0,24 95 0,-1-95 0,1 24 0,71 23 0,-71-23 0,23 23 0,48-23 0,-72-24 0,-22-23 0,93 47 0,-46-24 0,-24-23 0,23 23 0,-70-23 0,46-1 0,25 1 0,-48-24 0,0 0 0,48 0 0,-72 0 0,24 0 0,1 0 0,-25-24 0,1 1 0,23 23 0,-47-24 0,24 0 0,-1 1 0,1 23 0,23-24 0,24-47 0,-24 24 0,0 0 0,48 0 0,-72 23 0,24 0 0,1-23 0,-1-24 0,-24 24 0,-23 24 0,0-25 0,48 25 0,-48-1 0,47-23 0,-24 0 0,-23 23 0,24-23 0,-24 0 0,0 23 0,24-47 0,-24 0 0,23 1 0,-23-1 0,0 24 0,0-24 0,0 0 0,0 24 0,0-24 0,0 47 0,0-23 0,0 24 0,0-48 0,0 23 0,0 25 0,-47-48 0,23 24 0,24 0 0,-23 23 0,-1-23 0,24 23 0,-47 1 0,47-25 0,0 25 0,0-1 0,-24 24 0,1-47 0,-1 23 0,24 1 0,-23-24 0,-1 47 0,24-24 0,-94-23 0,70 23 0,0 24 0,-23-47 0,24 23 0,-1 1 0,0 23 0,1 0 0,23-24 0,-47 24 0,23-24 0,0 24 0,1 0 0,23-23 0,-24 23 0,1 0 0,-1-24 0,-47 1 0,24 23 0,23-24 0,-23 0 0,0 24 0,23-23 0,24-1 0,-23 24 0,-1 0 0,1 0 0,-1 0 0</inkml:trace>
    </iact:actionData>
  </iact:action>
  <iact:action type="remove" startTime="23663">
    <iact:property name="style" value="instant"/>
    <iact:actionData xml:id="d1" ref="#d0"/>
  </iact:action>
  <iact:action type="add" startTime="23663">
    <iact:property name="dataType" value="strokeEraser"/>
    <iact:actionData xml:id="d2">
      <inkml:trace xmlns:inkml="http://www.w3.org/2003/InkML" xml:id="stk1" contextRef="#ctx0" brushRef="#br1">11139 14116 0,'24'0'0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16T15:40:24.606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5" units="cm"/>
      <inkml:brushProperty name="height" value="0.055" units="cm"/>
    </inkml:brush>
  </inkml:definitions>
  <iact:action type="add" startTime="4716">
    <iact:property name="dataType"/>
    <iact:actionData xml:id="d0">
      <inkml:trace xmlns:inkml="http://www.w3.org/2003/InkML" xml:id="stk0" contextRef="#ctx0" brushRef="#br0">15010 10646 0,'47'0'0,"71"0"0,-47-24 0,118 24 0,-71 0 0,0 0 0,0 0 0,-71 0 0,-23 0 0,23 0 0,-23 0 0,-1 0 0,24 0 0,-23 0 0,23 0 0,-23 0 0,-1 0 0,1-23 0,0 23 0,-1 0 0,1-24 0,-1 24 0</inkml:trace>
    </iact:actionData>
  </iact:action>
  <iact:action type="add" startTime="4716">
    <iact:property name="dataType"/>
    <iact:actionData xml:id="d1">
      <inkml:trace xmlns:inkml="http://www.w3.org/2003/InkML" xml:id="stk1" contextRef="#ctx0" brushRef="#br0">16143 10316 0,'24'0'0,"-1"23"0,1 24 0,-1-23 0,1 0 0,-24-1 0,24-23 0,-24 24 0,23-1 0,1-23 0,-24 24 0,23 0 0,1-24 0,-24 23 0,0 1 0,-47-1 0,0-23 0,-24 48 0,0-48 0,47 23 0,-23 1 0,0 23 0,47-23 0,-47-24 0,23 0 0,24 23 0,-23 1 0,-1-24 0,0 24 0</inkml:trace>
    </iact:actionData>
  </iact:action>
  <iact:action type="remove" startTime="4716">
    <iact:property name="style" value="instant"/>
    <iact:actionData xml:id="d2" ref="#d0"/>
  </iact:action>
  <iact:action type="add" startTime="4716">
    <iact:property name="dataType" value="strokeEraser"/>
    <iact:actionData xml:id="d3">
      <inkml:trace xmlns:inkml="http://www.w3.org/2003/InkML" xml:id="stk2" contextRef="#ctx0" brushRef="#br1">21665 14282 0</inkml:trace>
    </iact:actionData>
  </iact:action>
  <iact:action type="remove" startTime="4716">
    <iact:property name="style" value="instant"/>
    <iact:actionData xml:id="d4" ref="#d1"/>
  </iact:action>
  <iact:action type="add" startTime="4716">
    <iact:property name="dataType" value="strokeEraser"/>
    <iact:actionData xml:id="d5">
      <inkml:trace xmlns:inkml="http://www.w3.org/2003/InkML" xml:id="stk3" contextRef="#ctx0" brushRef="#br1">21996 14305 0</inkml:trace>
    </iact:actionData>
  </iact:action>
  <iact:action type="add" startTime="4716">
    <iact:property name="dataType"/>
    <iact:actionData xml:id="d6">
      <inkml:trace xmlns:inkml="http://www.w3.org/2003/InkML" xml:id="stk4" contextRef="#ctx0" brushRef="#br0">15010 10599 0,'24'0'0,"94"0"0,71 0 0,-119 0 0,-22 0 0,-1 0 0,0 0 0,24 0 0,-48 0 0,1 0 0,23 23 0,-23-23 0,23 0 0,0 0 0,-23 0 0,-1 0 0,1 0 0,0 0 0,23 0 0,-24 0 0,48 24 0,-24-24 0,1 0 0,-25 0 0,24 24 0,-23-24 0,23 0 0,-47 23 0,24-23 0</inkml:trace>
    </iact:actionData>
  </iact:action>
  <iact:action type="add" startTime="4716">
    <iact:property name="dataType"/>
    <iact:actionData xml:id="d7">
      <inkml:trace xmlns:inkml="http://www.w3.org/2003/InkML" xml:id="stk5" contextRef="#ctx0" brushRef="#br0">16072 10316 0,'24'0'0,"-1"0"0,1 47 0,23-24 0,-23-23 0,-24 48 0,47-1 0,-23-47 0,-1 47 0,1-23 0,-1-24 0,1 23 0,-24 1 0,24-1 0,-1-23 0,1 24 0,-1-24 0,1 24 0,0-1 0,-1 1 0,-23 0 0,24-24 0,-24 23 0,0 1 0,23-1 0,-46 1 0,-48 0 0,0-1 0,-47 1 0,47-1 0,24 1 0,0 0 0,23-24 0,1 23 0</inkml:trace>
    </iact:actionData>
  </iact:action>
  <iact:action type="add" startTime="8995">
    <iact:property name="dataType"/>
    <iact:actionData xml:id="d8">
      <inkml:trace xmlns:inkml="http://www.w3.org/2003/InkML" xml:id="stk6" contextRef="#ctx0" brushRef="#br0">15199 11826 0,'47'0'0,"118"0"0,189 24 0,-141-24 0,-95 0 0,0 0 0,-71 0 0,0 0 0,24 0 0</inkml:trace>
    </iact:actionData>
  </iact:action>
  <iact:action type="add" startTime="8995">
    <iact:property name="dataType"/>
    <iact:actionData xml:id="d9">
      <inkml:trace xmlns:inkml="http://www.w3.org/2003/InkML" xml:id="stk7" contextRef="#ctx0" brushRef="#br0">16096 11543 0,'23'0'0,"25"47"0,-25-47 0,24 48 0,-23-25 0,0 24 0,46-23 0,-46 23 0,23-23 0,0 47 0,-23-48 0,0-23 0,-1 24 0,1-1 0,23 25 0,-23-48 0,-24 23 0,23 1 0,1-24 0,0 23 0,-1 1 0,-23 0 0,-23-24 0,-25 23 0,1 1 0,23-24 0,1 23 0,-1 1 0,24 0 0,0 23 0,-47 0 0,23-23 0,1-1 0,-1-23 0,1 0 0,-1 24 0</inkml:trace>
    </iact:actionData>
  </iact:action>
  <iact:action type="add" startTime="8995">
    <iact:property name="dataType" value="strokeEraser"/>
    <iact:actionData xml:id="d10">
      <inkml:trace xmlns:inkml="http://www.w3.org/2003/InkML" xml:id="stk8" contextRef="#ctx0" brushRef="#br1">22137 16146 0</inkml:trace>
    </iact:actionData>
  </iact:action>
  <iact:action type="remove" startTime="8995">
    <iact:property name="style" value="instant"/>
    <iact:actionData xml:id="d11" ref="#d9"/>
  </iact:action>
  <iact:action type="add" startTime="8995">
    <iact:property name="dataType" value="strokeEraser"/>
    <iact:actionData xml:id="d12">
      <inkml:trace xmlns:inkml="http://www.w3.org/2003/InkML" xml:id="stk9" contextRef="#ctx0" brushRef="#br1">22184 16076 0</inkml:trace>
    </iact:actionData>
  </iact:action>
  <iact:action type="add" startTime="8995">
    <iact:property name="dataType"/>
    <iact:actionData xml:id="d13">
      <inkml:trace xmlns:inkml="http://www.w3.org/2003/InkML" xml:id="stk10" contextRef="#ctx0" brushRef="#br0">16096 11496 0,'23'0'0,"1"24"0,0-1 0,-1 1 0,1-1 0,23 1 0,-23 23 0,-1-47 0,1 24 0,-1-24 0,1 23 0,23 25 0,-23-25 0,-1-23 0,-23 24 0,0-1 0,48 1 0,-48 0 0,23-24 0,-23 23 0,-23-23 0,-1 0 0,24 24 0,-24-1 0,-23-23 0,47 24 0,-23-24 0,-1 0 0,0 24 0,24-1 0,-23-23 0,-24 24 0,23-24 0,0 0 0,24 23 0,-47 25 0,24-48 0,23 23 0,0 1 0,-24-24 0,0 0 0</inkml:trace>
    </iact:actionData>
  </iact:action>
  <iact:action type="add" startTime="35222">
    <iact:property name="dataType" value="strokeEraser"/>
    <iact:actionData xml:id="d14">
      <inkml:trace xmlns:inkml="http://www.w3.org/2003/InkML" xml:id="stk11" contextRef="#ctx0" brushRef="#br1">21736 14046 0</inkml:trace>
    </iact:actionData>
  </iact:action>
  <iact:action type="add" startTime="35222">
    <iact:property name="dataType" value="strokeEraser"/>
    <iact:actionData xml:id="d15">
      <inkml:trace xmlns:inkml="http://www.w3.org/2003/InkML" xml:id="stk12" contextRef="#ctx0" brushRef="#br1">21830 14211 0</inkml:trace>
    </iact:actionData>
  </iact:action>
  <iact:action type="remove" startTime="35222">
    <iact:property name="style" value="instant"/>
    <iact:actionData xml:id="d16" ref="#d6"/>
  </iact:action>
  <iact:action type="add" startTime="35222">
    <iact:property name="dataType" value="strokeEraser"/>
    <iact:actionData xml:id="d17">
      <inkml:trace xmlns:inkml="http://www.w3.org/2003/InkML" xml:id="stk13" contextRef="#ctx0" brushRef="#br1">21996 14400 0</inkml:trace>
    </iact:actionData>
  </iact:action>
  <iact:action type="add" startTime="35222">
    <iact:property name="dataType" value="strokeEraser"/>
    <iact:actionData xml:id="d18">
      <inkml:trace xmlns:inkml="http://www.w3.org/2003/InkML" xml:id="stk14" contextRef="#ctx0" brushRef="#br1">22066 14400 0</inkml:trace>
    </iact:actionData>
  </iact:action>
  <iact:action type="remove" startTime="35222">
    <iact:property name="style" value="instant"/>
    <iact:actionData xml:id="d19" ref="#d7"/>
  </iact:action>
  <iact:action type="add" startTime="35222">
    <iact:property name="dataType" value="strokeEraser"/>
    <iact:actionData xml:id="d20">
      <inkml:trace xmlns:inkml="http://www.w3.org/2003/InkML" xml:id="stk15" contextRef="#ctx0" brushRef="#br1">22232 14447 0</inkml:trace>
    </iact:actionData>
  </iact:action>
  <iact:action type="remove" startTime="35222">
    <iact:property name="style" value="instant"/>
    <iact:actionData xml:id="d21" ref="#d8"/>
  </iact:action>
  <iact:action type="add" startTime="35222">
    <iact:property name="dataType" value="strokeEraser"/>
    <iact:actionData xml:id="d22">
      <inkml:trace xmlns:inkml="http://www.w3.org/2003/InkML" xml:id="stk16" contextRef="#ctx0" brushRef="#br1">21642 15509 0</inkml:trace>
    </iact:actionData>
  </iact:action>
  <iact:action type="remove" startTime="35222">
    <iact:property name="style" value="instant"/>
    <iact:actionData xml:id="d23" ref="#d13"/>
  </iact:action>
  <iact:action type="add" startTime="35222">
    <iact:property name="dataType" value="strokeEraser"/>
    <iact:actionData xml:id="d24">
      <inkml:trace xmlns:inkml="http://www.w3.org/2003/InkML" xml:id="stk17" contextRef="#ctx0" brushRef="#br1">22232 15486 0</inkml:trace>
    </iact:actionData>
  </iact:action>
  <iact:action type="add" startTime="35222">
    <iact:property name="dataType"/>
    <iact:actionData xml:id="d25">
      <inkml:trace xmlns:inkml="http://www.w3.org/2003/InkML" xml:id="stk18" contextRef="#ctx0" brushRef="#br0">13736 13998 0,'118'0'0,"71"0"0,117 24 0,-164-24 0,-95 0 0,24 0 0,-24 0 0,-23 0 0,23 0 0,-23 0 0,-1 0 0,1 0 0,117 0 0,-23 0 0,-94 0 0,0 0 0</inkml:trace>
    </iact:actionData>
  </iact:action>
  <iact:action type="add" startTime="35222">
    <iact:property name="dataType"/>
    <iact:actionData xml:id="d26">
      <inkml:trace xmlns:inkml="http://www.w3.org/2003/InkML" xml:id="stk19" contextRef="#ctx0" brushRef="#br0">14845 13668 0,'24'0'0,"-1"0"0,24 47 0,-23-47 0,-24 23 0,24 25 0,-24-25 0,23-23 0,-23 24 0,0 23 0,24-23 0,-24 23 0,23 0 0,-23-23 0,0 23 0,24-23 0,-24-1 0,24 1 0,46-24 0,-46 23 0,23-23 0</inkml:trace>
    </iact:actionData>
  </iact:action>
  <iact:action type="remove" startTime="35222">
    <iact:property name="style" value="instant"/>
    <iact:actionData xml:id="d27" ref="#d26"/>
  </iact:action>
  <iact:action type="add" startTime="35222">
    <iact:property name="dataType" value="strokeEraser"/>
    <iact:actionData xml:id="d28">
      <inkml:trace xmlns:inkml="http://www.w3.org/2003/InkML" xml:id="stk20" contextRef="#ctx0" brushRef="#br1">20674 17492 0</inkml:trace>
    </iact:actionData>
  </iact:action>
  <iact:action type="add" startTime="35222">
    <iact:property name="dataType"/>
    <iact:actionData xml:id="d29">
      <inkml:trace xmlns:inkml="http://www.w3.org/2003/InkML" xml:id="stk21" contextRef="#ctx0" brushRef="#br0">14869 13644 0,'0'118'0,"47"-71"0,-47 1 0,23-25 0,1 1 0,0-1 0,-24 25 0,23-25 0,-23 1 0,24-24 0,-1 23 0,1 25 0,0-48 0,-1 47 0,1-24 0,-1 1 0,-23 0 0,0-1 0,-23-23 0,-1 0 0,24 24 0,-47-24 0,-24 23 0,71 1 0,-47-24 0,0 24 0,0-1 0,-1 24 0,-22-23 0,22 0 0,-22-1 0,70 1 0,-48-1 0,-22 1 0,46 0 0</inkml:trace>
    </iact:actionData>
  </iact:action>
  <iact:action type="add" startTime="35222">
    <iact:property name="dataType" value="strokeEraser"/>
    <iact:actionData xml:id="d30">
      <inkml:trace xmlns:inkml="http://www.w3.org/2003/InkML" xml:id="stk22" contextRef="#ctx0" brushRef="#br1">20863 18011 0</inkml:trace>
    </iact:actionData>
  </iact:action>
  <iact:action type="remove" startTime="35222">
    <iact:property name="style" value="instant"/>
    <iact:actionData xml:id="d31" ref="#d29"/>
  </iact:action>
  <iact:action type="add" startTime="35222">
    <iact:property name="dataType" value="strokeEraser"/>
    <iact:actionData xml:id="d32">
      <inkml:trace xmlns:inkml="http://www.w3.org/2003/InkML" xml:id="stk23" contextRef="#ctx0" brushRef="#br1">20792 17988 0</inkml:trace>
    </iact:actionData>
  </iact:action>
  <iact:action type="add" startTime="35222">
    <iact:property name="dataType"/>
    <iact:actionData xml:id="d33">
      <inkml:trace xmlns:inkml="http://www.w3.org/2003/InkML" xml:id="stk24" contextRef="#ctx0" brushRef="#br0">14727 13573 0,'24'0'0,"-1"0"0,1 24 0,23-1 0,-47 1 0,24 23 0,23-23 0,-24 23 0,48 0 0,-71 1 0,24-25 0,-1-23 0,1 0 0,-24 24 0,24-24 0,-24 23 0,47-23 0,-24 24 0,1 0 0,-24-1 0,24-23 0,-1 24 0,-23-1 0,0 1 0,24-24 0,-24 24 0,0-1 0,-142 48 0,-23 0 0,118 0 0,0-24 0,-24 0 0,47-23 0,-23 23 0,23 0 0,1-47 0,23 47 0,-24-47 0,24 24 0,-23-24 0,-1 47 0,24-23 0,0-1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5:51:25.7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8924">
    <iact:property name="dataType"/>
    <iact:actionData xml:id="d0">
      <inkml:trace xmlns:inkml="http://www.w3.org/2003/InkML" xml:id="stk0" contextRef="#ctx0" brushRef="#br0">20792 15084 0,'-23'0'113,"-48"0"-97,-23 47-15,23-47 10,0 24-5,0-1 6,48 1-7,-1 0 4,-23-1-3,0 1 8,23-1 2,0 1-13,-23-24 6,24 24 4,-1-1-2,-47 1-10,48-1 7,23 1-4,-95 47 14,48-24 1,0-23-13,23-1-2,1 1 8,-1 23-5,24-23 2,-47-1-4,47 1 12,0 0-7,-24-1 8,24 1-2,-23-1-14,23 1 10,-24 23-8,0 0 10,1 1-9,23-1 4,-24-24-5,24 25 8,0-1-7,0-24 6,0 1-5,0 0 5,0 23-5,0-23 5,0-1-2,0 24-2,0-23-5,24-24 10,-1 47-7,-23 0 6,48 1 5,-48-1-9,23-24 6,24 25 7,1 46-10,46 0 2,-47-46-2,0-1-7,1 0 1,22 0 2,1 48 12,-24-72-8,24 1-7,0 23 9,-47-23 14,141 47-24,-94-48 4,-1 1 1,-46-1 3,0-23-7,23 24 7,0-24 8,-23 0-3,23 0-11,-24 0 7,1 0-4,23 0 2,0 0-5,-23 0 10,0 0-12,-1 24 10,1-24-7,-1 0 6,25 0-3,-25 0 2,72 0-8,-48 0 10,0 0-8,0 0 11,0 0-13,-47-24 9,48 24-7,-25 0 9,1 0-9,23 0 7,-23-24-6,23 24 10,47 0-13,24-23 13,-23 23 0,-72-24-13,1 1 10,-1 23-8,1 0 7,-24-24 4,71 0 2,23 24-16,-23 0 8,-24-23-3,71 23-3,-23-24 19,-48 1-1,-24-1-16,1 0 7,23 1-5,48-24 2,-48 47-5,0-24 8,-23 24-7,23-47 6,-24 47-6,1-48 6,0 48-5,-1 0 3,-23-47-1,24 24 3,-1-1-9,1-23 12,-24 23-12,24 1 13,-24-25-14,23 1 15,-23 0-11,0-24 2,0 0-2,0 48 7,0-72-8,0 48 7,0 24-5,0-48 8,0 47-7,-23 0 4,23-23 1,-48 47-6,48-47 2,-47 23 7,0-46-7,23 46-6,1 0 9,-1-23-8,-70-24 20,23 24-18,47 0 4,-23 0-3,-47-24-2,23 24 8,24 23-8,-24-23 8,47 23-8,-23-23 8,24 0-6,-1 47 6,-23-24 3,23 24-11,1-23 12,-1 23-3,0-24-6,1 24 0,-1 0-3,-23 0 12,23 0-4,1-24-9,-72 1 21,72-1-17,-24 24-3,-1-23 8,25-1-11,-1 24 15,1 0-15,-1 0 14,-23-24-14,23 24 14,1 0-13,-25-23 13,25 23-14,-24 0 10,-1 0-5,25 0 9,-24 0-9,23 0 0,-23 0-1,0 0 5,23 0-5,-23 0 8,23 0-8,1 0 3,-25 0-2,25 0 7,-24 0-11,23 0 11,-23 0-8,0 0 8,23 0 5,-94 0-14,47 0 17,48 0-17,-1 0 0,-23 0 5,0 0 8,-1 0 13,25 0-8</inkml:trace>
    </iact:actionData>
  </iact:action>
  <iact:action type="remove" startTime="17736">
    <iact:property name="style" value="instant"/>
    <iact:actionData xml:id="d1" ref="#d0"/>
  </iact:action>
  <iact:action type="add" startTime="17736">
    <iact:property name="dataType" value="strokeEraser"/>
    <iact:actionData xml:id="d2">
      <inkml:trace xmlns:inkml="http://www.w3.org/2003/InkML" xml:id="stk1" contextRef="#ctx0" brushRef="#br1">27636 18838 0</inkml:trace>
    </iact:actionData>
  </iact:action>
  <iact:action type="add" startTime="25610">
    <iact:property name="dataType"/>
    <iact:actionData xml:id="d3">
      <inkml:trace xmlns:inkml="http://www.w3.org/2003/InkML" xml:id="stk2" contextRef="#ctx0" brushRef="#br0">6892 9584 0,'0'-24'0,"-47"1"0,-48 23 0,72 0 0,-25 0 0,-46 0 0,70-24 0,-47 24 0,-23 0 0,47 0 0,0 0 0,-24 0 0,47 0 0,1 0 0,-1 0 0,0 0 0,1 24 0,-1-1 0,1-23 0,-25 24 0,1-1 0,24 25 0,-25-25 0,25 1 0,-24 47 0,47-24 0,-24-24 0,24 25 0,0-1 0,-24-23 0,24 70 0,-23-70 0,23 46 0,0 1 0,0-47 0,0 70 0,0-23 0,0-24 0,23 48 0,1-48 0,0 0 0,-24 24 0,23-24 0,-23 24 0,24 23 0,47-23 0,-48 0 0,1-24 0,-1 24 0,-23-24 0,24-23 0,0 23 0,-1 0 0,1 24 0,-1-47 0,25 117 0,-25-141 0,-23 24 0,24 0 0,-1-1 0,1 1 0,-24-1 0,24 1 0,-1 0 0,1-1 0,-1 1 0,1-24 0,0 0 0,-1 0 0,1 0 0,-1 0 0,1 0 0,23 0 0,1 0 0,-1 0 0,0 0 0,0 0 0,0 0 0,-23 0 0,0 0 0,70-24 0,-70 1 0,70-25 0,-47 25 0,0-1 0,24 1 0,-71-1 0,24 24 0,-1-47 0,1 47 0,0 0 0,-1 0 0,1 0 0,-24-24 0,23 24 0,-23-23 0,24 23 0,0-24 0,-1 0 0,-23 1 0,0-1 0,24 0 0,-24-23 0,0 0 0,0 0 0,0 23 0,0 1 0,23-48 0,-23 24 0,0-24 0,0 47 0,0-94 0,0 0 0,0 95 0,-23-25 0,23 1 0,0 0 0,0 0 0,0-1 0,0-22 0,-24 22 0,24 1 0,0-24 0,0 24 0,-23 0 0,23-24 0,0 24 0,-24 0 0,24 0 0,0-1 0,0 1 0,-24-24 0,1 24 0,-1 23 0,24 1 0,-23-24 0,23 23 0,0 0 0,-24 1 0,0 23 0,1 0 0,23-24 0,-24 24 0,1 0 0,-48-23 0,47 23 0,1 0 0,-1 0 0,-23 0 0,23 0 0,1 0 0,-25 0 0,1 0 0,0 0 0,23 0 0,1 0 0</inkml:trace>
    </iact:actionData>
  </iact:action>
  <iact:action type="add" startTime="28303">
    <iact:property name="dataType" value="strokeEraser"/>
    <iact:actionData xml:id="d4">
      <inkml:trace xmlns:inkml="http://www.w3.org/2003/InkML" xml:id="stk3" contextRef="#ctx0" brushRef="#br1">12485 15344 0</inkml:trace>
    </iact:actionData>
  </iact:action>
  <iact:action type="remove" startTime="28303">
    <iact:property name="style" value="instant"/>
    <iact:actionData xml:id="d5" ref="#d3"/>
  </iact:action>
  <iact:action type="add" startTime="28303">
    <iact:property name="dataType" value="strokeEraser"/>
    <iact:actionData xml:id="d6">
      <inkml:trace xmlns:inkml="http://www.w3.org/2003/InkML" xml:id="stk4" contextRef="#ctx0" brushRef="#br1">11470 13880 0</inkml:trace>
    </iact:actionData>
  </iact:action>
  <iact:action type="add" startTime="28303">
    <iact:property name="dataType"/>
    <iact:actionData xml:id="d7">
      <inkml:trace xmlns:inkml="http://www.w3.org/2003/InkML" xml:id="stk5" contextRef="#ctx0" brushRef="#br0">8780 9395 0,'-24'0'0,"1"0"0,-1 24 0,-23-24 0,23 0 0,1 23 0,-1 1 0,0-24 0,24 23 0,-47-23 0,24 0 0,23 24 0,-24-24 0,0 24 0,1-1 0,-1 1 0,-23 23 0,47-23 0,-24-1 0,1 24 0,-1-23 0,24 0 0,-23 23 0,23-24 0,0 1 0,0 23 0,0 1 0,0 70 0,0-24 0,0-47 0,0-23 0,0 70 0,0-47 0,0 1 0,23 22 0,1 25 0,-1-24 0,-23-48 0,24 25 0,0-25 0,-1 24 0,-23 1 0,24-1 0,-1 0 0,25 0 0,-1 0 0,0-23 0,71 165 0,-47-118 0,-48-24 0,25-24 0,-25 48 0,72 47 0,-25-47 0,1-47 0,-24 23 0,71 24 0,-70-24 0,-1-23 0,24-1 0,-48-23 0,1 24 0,-1-24 0,1 0 0,0 0 0,-1 0 0,48 0 0,-47 0 0,-1-24 0,24 24 0,-23 0 0,0 0 0,-1 0 0,1-23 0,23-1 0,-23 0 0,23 24 0,-24 0 0,1 0 0,23-23 0,0-1 0,-47-23 0,48 23 0,-1 1 0,-24-1 0,1 1 0,0-25 0,-1 48 0,-23-23 0,24-24 0,-1 23 0,1-23 0,-24 23 0,24-23 0,23 23 0,-47-23 0,0 0 0,0 23 0,0 1 0,0-25 0,0 25 0,0-24 0,0 23 0,0-23 0,0 0 0,0-1 0,0 25 0,0-24 0,-24-24 0,24 24 0,0 23 0,-23-23 0,-1-1 0,0 25 0,24-1 0,-23-23 0,23 23 0,0 1 0,0-1 0,-24-23 0,24 23 0,0 1 0,-23-24 0,23-1 0,-24 25 0,24-24 0,-24-1 0,1 1 0,23 24 0,0-1 0,-24 0 0,1 1 0,-1-1 0,24 1 0,-24-1 0,1 24 0,-1-24 0,1 1 0,-1-1 0,24 0 0,-24 24 0,24-23 0,-23 23 0,-1 0 0,1 0 0,-1-24 0,0 24 0,1-23 0,-1 23 0,1 0 0,-1 0 0,24-24 0,-47 24 0,23-24 0,1 24 0,-25-23 0,25 23 0,-1 0 0,1-24 0,-1 24 0,0 0 0,24-23 0,-23 23 0,-24 0 0,-1 0 0,25-24 0,-24 24 0,23-24 0,0 24 0,1 0 0,23-23 0,-24 23 0,1 0 0,-1 0 0,0-24 0,1 1 0,-1 23 0,1-24 0,-25 24 0,25 0 0,23-24 0,-24 24 0,24-23 0,-23 23 0,-1-24 0,0 24 0,24-23 0,-23 23 0,-1 0 0,1 0 0,-1 0 0</inkml:trace>
    </iact:actionData>
  </iact:action>
  <iact:action type="remove" startTime="28303">
    <iact:property name="style" value="instant"/>
    <iact:actionData xml:id="d8" ref="#d7"/>
  </iact:action>
  <iact:action type="add" startTime="28303">
    <iact:property name="dataType" value="strokeEraser"/>
    <iact:actionData xml:id="d9">
      <inkml:trace xmlns:inkml="http://www.w3.org/2003/InkML" xml:id="stk6" contextRef="#ctx0" brushRef="#br1">14986 15533 0</inkml:trace>
    </iact:actionData>
  </iact:action>
  <iact:action type="add" startTime="28303">
    <iact:property name="dataType"/>
    <iact:actionData xml:id="d10">
      <inkml:trace xmlns:inkml="http://www.w3.org/2003/InkML" xml:id="stk7" contextRef="#ctx0" brushRef="#br0">8803 9537 0,'-23'0'0,"-24"0"0,-1 0 0,-22 0 0,22 23 0,25-23 0,-1 24 0,1-1 0,-1-23 0,24 24 0,-71 0 0,48-1 0,-1 1 0,0-24 0,24 23 0,-23 25 0,-1-48 0,24 23 0,-47 24 0,47-23 0,-24 0 0,1 23 0,-1 0 0,1-23 0,-1 23 0,24-23 0,0-1 0,0 48 0,0-47 0,0-1 0,0 24 0,0 1 0,0-25 0,0 48 0,0-47 0,0 23 0,0 24 0,0-48 0,0 1 0,0 23 0,0-23 0,0 23 0,24 0 0,-1 24 0,-23-47 0,24 23 0,23 24 0,-47-48 0,0 24 0,24 48 0,23-48 0,-24-23 0,25 46 0,-25 1 0,1-24 0,23 24 0,71 71 0,-71-95 0,0-23 0,1-24 0,-1 23 0,0 1 0,-23-24 0,-24 24 0,23-24 0,24 23 0,-23-23 0,0 0 0,23 0 0,0 0 0,-23 0 0,23 0 0,0 24 0,0-24 0,0 0 0,1 0 0,-25 0 0,24 0 0,1 0 0,-25 0 0,1 0 0,-1 0 0,1 0 0,0 0 0,23 0 0,-24 0 0,1 0 0,0 0 0,-1 0 0,24-24 0,-23 1 0,47 23 0,0-24 0,23 0 0,0 1 0,-70-1 0,0 1 0,-1 23 0,-23-24 0,24 24 0,-1-24 0,-23 1 0,24 23 0,0-47 0,-1 23 0,-23-23 0,24 47 0,-24-48 0,0 25 0,47-48 0,-47 24 0,0 0 0,24 23 0,-24 0 0,23-23 0,-23 0 0,0 0 0,24 23 0,-24-23 0,0-24 0,0 48 0,0-1 0,23 0 0,-23-23 0,0 0 0,0 23 0,0-23 0,0 0 0,-23 0 0,23-24 0,-24 24 0,1-24 0,23 0 0,-24 24 0,0-24 0,24 47 0,-23-23 0,23-24 0,-24 48 0,1-24 0,-1-24 0,0 23 0,1 25 0,-24-48 0,47 47 0,-24 1 0,-47-48 0,71 47 0,-23 24 0,-1 0 0,24-23 0,-24-1 0,-23 24 0,0 0 0,23 0 0,24-23 0,-47 23 0,24 0 0,23-24 0,-48 24 0,25 0 0,-1 0 0,1 0 0,-1 0 0,-23 0 0,0 0 0,-1 0 0,25 0 0,-1 0 0,1 0 0,-1 0 0,-23 0 0,23 0 0,-23 0 0,-24 0 0,24 0 0,23 0 0,-23 0 0,24 0 0,-1 0 0,-23 0 0,23 0 0,1 0 0,-1 0 0,0 0 0,24-24 0,-23 24 0,-1 0 0,1 0 0,-1 0 0,0 0 0,1 24 0,-1-24 0,24 24 0,-23-24 0,-1 23 0,0-23 0,1 0 0,-1 24 0,1-1 0,-1-23 0,24 24 0,0 0 0,-24-24 0</inkml:trace>
    </iact:actionData>
  </iact:action>
  <iact:action type="add" startTime="30996">
    <iact:property name="dataType" value="strokeEraser"/>
    <iact:actionData xml:id="d11">
      <inkml:trace xmlns:inkml="http://www.w3.org/2003/InkML" xml:id="stk8" contextRef="#ctx0" brushRef="#br1">13759 13479 0</inkml:trace>
    </iact:actionData>
  </iact:action>
  <iact:action type="add" startTime="31787">
    <iact:property name="dataType" value="strokeEraser"/>
    <iact:actionData xml:id="d12">
      <inkml:trace xmlns:inkml="http://www.w3.org/2003/InkML" xml:id="stk9" contextRef="#ctx0" brushRef="#br1">13830 13526 0</inkml:trace>
    </iact:actionData>
  </iact:action>
  <iact:action type="remove" startTime="32517">
    <iact:property name="style" value="instant"/>
    <iact:actionData xml:id="d13" ref="#d10"/>
  </iact:action>
  <iact:action type="add" startTime="32521">
    <iact:property name="dataType" value="strokeEraser"/>
    <iact:actionData xml:id="d14">
      <inkml:trace xmlns:inkml="http://www.w3.org/2003/InkML" xml:id="stk10" contextRef="#ctx0" brushRef="#br1">13853 13526 0</inkml:trace>
    </iact:actionData>
  </iact:action>
  <iact:action type="add" startTime="35706">
    <iact:property name="dataType"/>
    <iact:actionData xml:id="d15">
      <inkml:trace xmlns:inkml="http://www.w3.org/2003/InkML" xml:id="stk11" contextRef="#ctx0" brushRef="#br0">11399 9655 0,'-23'0'0,"-1"0"0,-70 0 0,-71 0 0,70 0 0,1 0 0,-24 0 0,47 0 0,0 0 0,0 0 0,48 0 0,-1 23 0,1 1 0,23 23 0,-24-23 0,0 23 0,1-24 0,23 25 0,-24-25 0,24 25 0,-23-1 0,-25 24 0,48-24 0,0 0 0,0 0 0,0-23 0,0 23 0,0 0 0,0-23 0,0-1 0,0 25 0,0-25 0,0 24 0,24 24 0,-24-47 0,47 23 0,-47 0 0,24-23 0,-1 47 0,-23-24 0,24 0 0,0-23 0,-1 23 0,1 0 0,-1-23 0,1 23 0,0 0 0,-1 0 0,1-47 0,-1 24 0,1 23 0,0-47 0,-1 24 0,1 23 0,23-23 0,0 23 0,48 0 0,-48 0 0,-24-23 0,95 0 0,-94-24 0,0 23 0,-1-23 0,1 0 0,23 0 0,-23 0 0,70 0 0,-23 0 0,-48 24 0,25-24 0,-1 0 0,0 0 0,-23 0 0,23 0 0,24 0 0,-24 0 0,0 0 0,47 0 0,-70 0 0,23 0 0,24 0 0,-24-24 0,0 24 0,-23-23 0,23-1 0,-47 0 0,24 24 0,-1 0 0,1 0 0,0 0 0,23-23 0,-24-1 0,1 24 0,-24-24 0,47 24 0,-23-23 0,-24-1 0,23 1 0,1-1 0,0 0 0,-24 1 0,0-24 0,23 47 0,1-24 0,-24-23 0,23 0 0,-23 23 0,0 0 0,0 1 0,0-1 0,0 1 0,0-1 0,0 0 0,0 1 0,0-1 0,0-23 0,0 0 0,-23 0 0,-1-1 0,1-23 0,23 48 0,-24-1 0,0 1 0,24-1 0,-23-23 0,-1 0 0,24 23 0,-23 24 0,-1-24 0,24 1 0,0-1 0,-24 24 0,1-23 0,-1-1 0,1-23 0,23 23 0,-48 1 0,48-1 0,-23 0 0,-1 1 0,1-1 0,23 1 0,-24 23 0,0-48 0,1 25 0,-1-1 0,-23-23 0,23 47 0,1-24 0,-1 1 0,24-1 0,-47 0 0,23 24 0,24-23 0,-23-24 0,-24 47 0,-1-24 0,25 24 0,23-24 0,-47 1 0,23 23 0,24-24 0,-24 24 0,1 0 0,-1 0 0,24-23 0,-23 23 0,-25-24 0,-22 24 0,-25 0 0,72 0 0,-72 24 0,72-1 0,-1-23 0</inkml:trace>
    </iact:actionData>
  </iact:action>
  <iact:action type="add" startTime="38649">
    <iact:property name="dataType" value="strokeEraser"/>
    <iact:actionData xml:id="d16">
      <inkml:trace xmlns:inkml="http://www.w3.org/2003/InkML" xml:id="stk12" contextRef="#ctx0" brushRef="#br1">17040 15108 0</inkml:trace>
    </iact:actionData>
  </iact:action>
  <iact:action type="remove" startTime="38649">
    <iact:property name="style" value="instant"/>
    <iact:actionData xml:id="d17" ref="#d15"/>
  </iact:action>
  <iact:action type="add" startTime="38649">
    <iact:property name="dataType" value="strokeEraser"/>
    <iact:actionData xml:id="d18">
      <inkml:trace xmlns:inkml="http://www.w3.org/2003/InkML" xml:id="stk13" contextRef="#ctx0" brushRef="#br1">17134 15179 0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6:06:15.37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8417">
    <iact:property name="dataType"/>
    <iact:actionData xml:id="d0">
      <inkml:trace xmlns:inkml="http://www.w3.org/2003/InkML" xml:id="stk0" contextRef="#ctx0" brushRef="#br0">6490 4792 0,'-23'0'0,"-1"0"0,1 0 0,-25 0 0,25 0 0,-1 0 0,1 0 0,-25 0 0,25 0 0,-1 0 0,-23 0 0,0 23 0,47 1 0,-47-24 0,23 47 0,0 24 0,-23-24 0,24 0 0,23 48 0,-48-24 0,25 0 0,23-24 0,-24 24 0,24 23 0,0-23 0,0 0 0,0 47 0,0-24 0,0 1 0,0 23 0,0-48 0,0-22 0,24 70 0,23-71 0,-47 24 0,24-1 0,-1-46 0,24 23 0,-23 0 0,0-23 0,-24 0 0,47 47 0,0-24 0,0 0 0,0-23 0,1 23 0,-1 0 0,0 24 0,0-48 0,0 1 0,1 23 0,-1-47 0,0 24 0,0 23 0,1-47 0,22 0 0,48 24 0,-47-24 0,-24 0 0,71 23 0,-70-23 0,22 0 0,-22 0 0,-1 0 0,-24 0 0,72 0 0,-48 0 0,-23 0 0,70 0 0,-47 0 0,-23 0 0,70 0 0,-47 0 0,-23-23 0,23 23 0,-23-24 0,-1 24 0,25 0 0,-1 0 0,-24-24 0,25 24 0,-1-23 0,-47-1 0,47 1 0,0 23 0,-47-24 0,24-23 0,-1 47 0,1-24 0,-24-23 0,24 47 0,-1-47 0,24 0 0,-47 23 0,24-23 0,0-24 0,-1 24 0,1 23 0,-1-70 0,25 46 0,-48 1 0,23 0 0,1 0 0,-24 23 0,23-23 0,-23 23 0,24-23 0,0 24 0,-24-1 0,0 0 0,0 1 0,0-24 0,0 23 0,0 0 0,0 1 0,0-48 0,0 24 0,0-24 0,0 47 0,0 1 0,0-48 0,0 24 0,0-24 0,0 24 0,0 23 0,0 0 0,0-23 0,0 24 0,0-1 0,0 0 0,-24 1 0,24-1 0,-24 1 0,24-1 0,-23 0 0,-1 1 0,1-1 0,23 1 0,-24-1 0,0 0 0,1-23 0,-24 23 0,-1-23 0,1 24 0,24-25 0,-25 1 0,25 47 0,-1-23 0,1 23 0,-1-24 0,-23 0 0,0 24 0,-1-23 0,-46-24 0,70 23 0,-23 24 0,-24-47 0,48 47 0,-24-24 0,-24 1 0,47 23 0,1 0 0,-1 0 0,0 0 0,1 0 0,-48 0 0,24 0 0,0 0 0,-48 0 0,72 0 0,-25 0 0,1 0 0,24 0 0,-1 0 0,0 0 0,-23 0 0,24 0 0,-25 0 0,-22 0 0,46 0 0,-23 0 0,23 0 0,1 0 0,-1 0 0,0 0 0,1 0 0,-1 0 0,-23 23 0,0-23 0,23 0 0,-47 0 0,48 24 0,-1-24 0,0 0 0,1 0 0,23 23 0,-24-23 0,24 24 0,-23-24 0,-25 24 0,1-24 0,24 23 0,-25 1 0,25-24 0,-1 0 0,24 23 0</inkml:trace>
    </iact:actionData>
  </iact:action>
  <iact:action type="add" startTime="15191">
    <iact:property name="dataType"/>
    <iact:actionData xml:id="d1">
      <inkml:trace xmlns:inkml="http://www.w3.org/2003/InkML" xml:id="stk1" contextRef="#ctx0" brushRef="#br0">25040 14116 0,'-23'0'0,"-1"0"0,-23 0 0,23 0 0,1 0 0,-24 0 0,23 0 0,24 24 0,-24-24 0,1 0 0,23 23 0,-24-23 0,1 0 0,-1 24 0,0-24 0,24 24 0,-23-24 0,-1 23 0,-23 1 0,47-1 0,-24 1 0,1 0 0,-1-1 0,24 1 0,-23-24 0,23 23 0,-24-23 0,24 24 0,0 0 0,0-1 0,-24 1 0,24 23 0,0 0 0,0-23 0,0 0 0,0-1 0,0 1 0,0-1 0,-23 1 0,23 0 0,0-1 0,0 1 0,0-1 0,0 1 0,23 23 0,-23-23 0,0-1 0,24-23 0,0 24 0,-24 0 0,23-1 0,1-23 0,-24 24 0,23-24 0,1 0 0,0 23 0,-1-23 0,-23 24 0,24-24 0,-1 0 0,-23 24 0,24-24 0,23 0 0,0 0 0,-47 23 0,71-23 0,-47 24 0,-1-24 0,25 0 0,-1 0 0,-24 0 0,25 0 0,-25 0 0,24 0 0,-23 0 0,23 0 0,-23 0 0,-1 0 0,1 0 0,0 0 0,-1 0 0,1 0 0,-1 0 0,1-24 0,0 1 0,-1 23 0,1-24 0,-1 24 0,1 0 0,0 0 0,-1-24 0,1 24 0,-24-23 0,23 23 0,1 0 0,0-47 0,-1 47 0,-23-24 0,24 24 0,-1-24 0,-23 1 0,24-1 0,0 24 0,-24-47 0,23 23 0,1 1 0,-24-1 0,0 1 0,0-25 0,0 25 0,0-1 0,0-23 0,0 23 0,0 1 0,0-1 0,0 0 0,0-23 0,0 24 0,0-1 0,0 0 0,0-23 0,0 0 0,-24 23 0,1 1 0,-1-1 0,0 1 0,1 23 0,-1-24 0,1 0 0,-1 24 0,0-23 0,-23 23 0,0-24 0,23 24 0,1 0 0,-1 0 0,1 0 0,-25 0 0,1 0 0,0 0 0,0 0 0,23 0 0,1 0 0,-1 0 0,-94 0 0,71 0 0,-24 0 0,0 0 0,48 0 0,-1 0 0</inkml:trace>
    </iact:actionData>
  </iact:action>
  <iact:action type="remove" startTime="19750">
    <iact:property name="style" value="instant"/>
    <iact:actionData xml:id="d2" ref="#d1"/>
  </iact:action>
  <iact:action type="add" startTime="19750">
    <iact:property name="dataType" value="strokeEraser"/>
    <iact:actionData xml:id="d3">
      <inkml:trace xmlns:inkml="http://www.w3.org/2003/InkML" xml:id="stk2" contextRef="#ctx0" brushRef="#br1">31011 17822 0</inkml:trace>
    </iact:actionData>
  </iact:action>
  <iact:action type="remove" startTime="19750">
    <iact:property name="style" value="instant"/>
    <iact:actionData xml:id="d4" ref="#d0"/>
  </iact:action>
  <iact:action type="add" startTime="19750">
    <iact:property name="dataType" value="strokeEraser"/>
    <iact:actionData xml:id="d5">
      <inkml:trace xmlns:inkml="http://www.w3.org/2003/InkML" xml:id="stk3" contextRef="#ctx0" brushRef="#br1">11847 8380 0</inkml:trace>
    </iact:actionData>
  </iact:action>
  <iact:action type="add" startTime="19750">
    <iact:property name="dataType"/>
    <iact:actionData xml:id="d6">
      <inkml:trace xmlns:inkml="http://www.w3.org/2003/InkML" xml:id="stk4" contextRef="#ctx0" brushRef="#br0">23837 14022 0,'-47'0'0,"23"0"0,0 23 0,1-23 0,23 24 0,-24-24 0,1 24 0,-1-1 0,24 1 0,-47-1 0,23 1 0,24 0 0,-23 23 0,23 0 0,0-23 0,0 23 0,0-24 0,-24 1 0,24 23 0,0-23 0,0-1 0,0 1 0,0 0 0,0-1 0,0 1 0,0 23 0,24-23 0,-24-1 0,23 25 0,1-25 0,-1 1 0,-23-1 0,24 1 0,0 0 0,-1 23 0,-23-24 0,24 1 0,-1 0 0,1-1 0,0-23 0,-1 24 0,1-1 0,-1 1 0,1-24 0,0 24 0,-24-1 0,23-23 0,1 0 0,-1 0 0,1 0 0,0 24 0,-1-24 0,1 0 0,-1 0 0,1 0 0,0 0 0,-1 0 0,1 0 0,-1 0 0,1 0 0,0 0 0,-1-24 0,-23 1 0,24 23 0,-1-24 0,-23 0 0,24 1 0,0-24 0,-1 23 0,1-23 0,-1 0 0,-23 23 0,0 0 0,0 1 0,0-1 0,0 1 0,0-1 0,24 0 0,-24 1 0,0-1 0,0 1 0,0-25 0,0 25 0,24-1 0,-24-23 0,0 0 0,0-1 0,0 1 0,0 24 0,0-1 0,-24-23 0,24 23 0,0 1 0,0-25 0,0 25 0,-24-1 0,24 1 0,-23 23 0,-1-24 0,24 0 0,-23 24 0,-1-23 0,-23 23 0,23 0 0,24-24 0,-23 24 0,-1-23 0,0 23 0,-23 0 0,24 0 0,-1 0 0,-23 0 0,23 0 0,1 0 0,-1 0 0,0 23 0,-23 1 0,0-24 0,23 23 0,1-23 0,-1 0 0,24 24 0</inkml:trace>
    </iact:actionData>
  </iact:action>
  <iact:action type="add" startTime="28113">
    <iact:property name="dataType" value="strokeEraser"/>
    <iact:actionData xml:id="d7">
      <inkml:trace xmlns:inkml="http://www.w3.org/2003/InkML" xml:id="stk5" contextRef="#ctx0" brushRef="#br1">29477 18224 0</inkml:trace>
    </iact:actionData>
  </iact:action>
  <iact:action type="remove" startTime="28113">
    <iact:property name="style" value="instant"/>
    <iact:actionData xml:id="d8" ref="#d6"/>
  </iact:action>
  <iact:action type="add" startTime="28113">
    <iact:property name="dataType" value="strokeEraser"/>
    <iact:actionData xml:id="d9">
      <inkml:trace xmlns:inkml="http://www.w3.org/2003/InkML" xml:id="stk6" contextRef="#ctx0" brushRef="#br1">29619 17681 0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6:06:15.37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6988">
    <iact:property name="dataType"/>
    <iact:actionData xml:id="d0">
      <inkml:trace xmlns:inkml="http://www.w3.org/2003/InkML" xml:id="stk0" contextRef="#ctx0" brushRef="#br0">6372 4178 0,'-47'0'0,"24"0"0,-1 0 0,-47 0 0,24 47 0,23-23 0,-46 23 0,46-23 0,-23-1 0,-24 48 0,47-24 0,1-23 0,-48 94 0,47-94 0,-23 46 0,0 25 0,23-24 0,24-24 0,-23 47 0,-1-23 0,24 0 0,-23 23 0,23-46 0,-24 22 0,24 48 0,0-47 0,0-24 0,-24 71 0,24-47 0,0 24 0,0 23 0,0-24 0,0-47 0,24 119 0,23-96 0,-23 1 0,23 71 0,0-48 0,-23-23 0,94 47 0,-95-47 0,25 0 0,93 23 0,-70-23 0,23 23 0,95 48 0,-94-71 0,46 23 0,25 24 0,-48-70 0,0-1 0,23 47 0,-70-70 0,0 23 0,0-23 0,-1-1 0,-22-23 0,46 24 0,-47-24 0,0 0 0,71 0 0,-47 0 0,-24 0 0,71 0 0,-70 0 0,-25 0 0,48 0 0,-24 0 0,-23 0 0,47 23 0,-24-23 0,0 0 0,24 0 0,-24-23 0,-23-1 0,23 1 0,0-25 0,-23 1 0,23 0 0,-24 23 0,-23-23 0,24-24 0,23 24 0,-23 0 0,23-47 0,-23 23 0,-1-24 0,1 1 0,-1 47 0,25-1 0,-48-22 0,23-1 0,-23 24 0,24-48 0,-24 24 0,0 24 0,0 0 0,0-24 0,0 0 0,0 48 0,0-48 0,0-24 0,0 72 0,0-24 0,0-24 0,0 47 0,0-47 0,-24 1 0,24 46 0,-23-23 0,23-24 0,-24 47 0,24-23 0,-24-47 0,24 70 0,-23-47 0,-1 0 0,24 48 0,-23-48 0,-1 0 0,24 48 0,0-1 0,-47-47 0,47 48 0,-47-1 0,23-47 0,0 24 0,-23-24 0,24 0 0,-1 24 0,0-24 0,-23 0 0,0 24 0,23 47 0,1-71 0,-1 48 0,-23-24 0,0-1 0,47 25 0,-47-1 0,-1-23 0,48 23 0,-23 1 0,-48-24 0,71 23 0,-47 0 0,23 24 0,1-23 0,-1 23 0,0-48 0,-23 48 0,24-23 0,-25-1 0,1 24 0,24 0 0,-1-23 0,-23-1 0,23 24 0,24-24 0,-47 24 0,23-23 0,-46 23 0,22-24 0,1 24 0,24 0 0,-25 0 0,25-23 0,-1 23 0,1 0 0,-1-24 0,0 24 0,1 0 0,-1 0 0,-23-24 0,0 24 0,0 0 0,23 0 0,0 0 0,-46 0 0,46 0 0,-47 0 0,0 0 0,48 0 0,-24 0 0,-1 0 0,25 0 0,-1 0 0,1 0 0,-25 24 0,48 0 0,-47-24 0,0 23 0,23 1 0,-23-1 0,23 1 0,1 0 0,-1-1 0,1-23 0,-1 0 0,0 0 0,1 0 0,-1 0 0,-23 0 0,0 0 0,23 0 0,1 0 0,-1 0 0</inkml:trace>
    </iact:actionData>
  </iact:action>
  <iact:action type="add" startTime="9143">
    <iact:property name="dataType" value="strokeEraser"/>
    <iact:actionData xml:id="d1">
      <inkml:trace xmlns:inkml="http://www.w3.org/2003/InkML" xml:id="stk1" contextRef="#ctx0" brushRef="#br1">14160 11567 0</inkml:trace>
    </iact:actionData>
  </iact:action>
  <iact:action type="add" startTime="9143">
    <iact:property name="dataType" value="strokeEraser"/>
    <iact:actionData xml:id="d2">
      <inkml:trace xmlns:inkml="http://www.w3.org/2003/InkML" xml:id="stk2" contextRef="#ctx0" brushRef="#br1">14184 11567 0</inkml:trace>
    </iact:actionData>
  </iact:action>
  <iact:action type="add" startTime="9143">
    <iact:property name="dataType" value="strokeEraser"/>
    <iact:actionData xml:id="d3">
      <inkml:trace xmlns:inkml="http://www.w3.org/2003/InkML" xml:id="stk3" contextRef="#ctx0" brushRef="#br1">14184 11567 0,'23'0'0,"1"0"0,-24 24 0,24-24 0</inkml:trace>
    </iact:actionData>
  </iact:action>
  <iact:action type="add" startTime="9143">
    <iact:property name="dataType" value="strokeEraser"/>
    <iact:actionData xml:id="d4">
      <inkml:trace xmlns:inkml="http://www.w3.org/2003/InkML" xml:id="stk4" contextRef="#ctx0" brushRef="#br1">14255 11591 0</inkml:trace>
    </iact:actionData>
  </iact:action>
  <iact:action type="remove" startTime="9143">
    <iact:property name="style" value="instant"/>
    <iact:actionData xml:id="d5" ref="#d0"/>
  </iact:action>
  <iact:action type="add" startTime="9143">
    <iact:property name="dataType" value="strokeEraser"/>
    <iact:actionData xml:id="d6">
      <inkml:trace xmlns:inkml="http://www.w3.org/2003/InkML" xml:id="stk5" contextRef="#ctx0" brushRef="#br1">14325 11638 0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6:06:15.37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00"/>
    </inkml:brush>
  </inkml:definitions>
  <iact:action type="add" startTime="7593">
    <iact:property name="dataType"/>
    <iact:actionData xml:id="d0">
      <inkml:trace xmlns:inkml="http://www.w3.org/2003/InkML" xml:id="stk0" contextRef="#ctx0" brushRef="#br0">19140 14376 0,'-23'0'50,"-24"0"-28,23 0-12,0 0-7,-23 0 10,24 0-11,-1 0 11,-47 0-9,48 0 7,-48 0-7,-47 0 12,47 0-13,-47 0 9,-47-24-8,47 24 7,47 0-8,-47 0 9,71 0-8,0 0 7,23 0-6,0 0 9,1 0-10,-1 0 21,-23 0-21,0 0 8,0 24-6,-1-1 5,-22 1-5,46 0 3,-23-1-2,-24 24 3,24 1-8,23-25 13,-23 1-11,-24 23 7,24 0-9,0 1 13,0-25-7,23 1 0,0 23-5,1-23 13,23-1-14,0 24 11,0-23-11,0 0 11,0 23-11,0-24 12,0 1-10,0 23 9,0-23-10,-24 23 8,24 24-8,0-48 10,0 1-7,0 23 4,0-23-5,0-1 5,0 1 0,24 23-2,-24-23-4,47 0 9,-47 23-10,24-24 10,23 48-9,-24-47 6,48-1-6,24 48 12,-25-24-15,1-23 12,71 23-8,-48-23 8,1 23-10,141 0 6,-142-23-3,24-24 7,47 47-10,-70-47 6,-25 24-2,72-24 2,-48 0-2,1 23 6,70-23-11,-47 24 9,-24-24-5,95 0 5,-71 0-6,0 0 6,47 23-5,-47-23 4,-23 0-8,46 0 11,-46 0-9,-24 24 9,70-24-8,-70 0 7,-24 0-7,71 24 5,-71-24-6,24 23 9,0-23-11,0 24 11,23-24-9,48 24 6,-1-24-3,-70 23 4,165-23-7,-141 24 6,23-24-5,47 0 9,-71 23-11,-23-23 10,23 0-9,-70 24 6,23-24-6,71 24 8,-23-1-8,-1 1 7,95-24-2,-48 23 5,-23-23-13,118 0 11,-118 0-9,0 24 7,95-24-5,-166 24 6,47-24-4,72 23 1,-119-23-3,24 24 7,70-24-7,-46 23 7,-1-23-9,95 24 9,-71-24-6,-24 0 5,71 24-8,-70-24 11,-1 0-9,1 0 5,-25 0-8,25 0 13,-1 0-13,24 0 11,-23 0-9,-25 0 9,25 0-6,-24 0 1,-1 0-4,48-24 9,-94 0-5,47 1 0,23-1-6,1 24 11,-48-23-6,94-1 3,-70 0-8,24 1 9,46-1-5,-93 1 8,-1 23-12,71-24 13,-71 0-12,24 24 7,0-23-8,-24 23 11,0 0-9,0-24 7,24 1-6,-24-1 9,0-23-12,-23 23 13,23 0-12,0 24 8,-23-47-6,-24 24 4,47-1-3,-23 0 5,-24 1-5,23-1 3,1-23-1,-24 0 4,24 23-6,-1-23 2,-23 23-5,0 1 9,0-24-5,0 23 3,-23 0-7,-1 1 9,24-1-8,-24 1 9,24-1-11,-23 0 15,-1 1-15,24-1 9,0 1-8,-23 23 11,23-24-9,-24 24 3,24-24 8,-24 24-8,1-23 1,-1 23-5,1 0 10,-25-24-9,25-23 4,-24 23-1,-24-23 4,0 23-8,47 1 5,-70-1-2,23 1 3,24-1-7,-47-23 11,46 23-9,1-23 8,-94 0-12,93 0 10,-46-1-6,-48 1 9,1 0-9,93 0 6,-93 23-10,94 1 15,-24-1-10,0 0 1,47 24-1,-23-23 4,0-1-1,23 24 2,-23 0-10,-24-23 9,1 23-4,46-24 4,-94 0-4,71 24 9,-24 0-13,0 0 12,24 0-6,-24 0-3,48 0 0,-48 0 9,24 0-12,-1 0 10,-22 0-5,-1 0-1,0 0-2,-23 0 11,23 0-12,24 0 9,-24 0-8,0 0 9,24 0-11,-71 0 10,47 0-6,0 0 3,-47-23 4,24-1-8,23 24-3,-118-24 10,95 24-5,-1-23 5,-93 23-11,46-24 13,48 1-10,-95-25 6,94 48-3,-23 0 7,-94-47-13,94 47 11,0-23-10,-94-1 13,117 0-14,24 24 12,-70-23-9,94 23 8,-24 0-2,0-24-2,24 24 0,0 0 0,-24-23-6,24 23 9,-1 0-4,-22 0 2,46 0-2,-23 0 3,23 0-3,-23 0 3,23 0-5,1 0 4,-1 0-1,1 0 2,-25 0-8,25 0 15,-1 0-16,-23 0 9,0 23-6,47 1 11,-71-1-13,47-23 10,-23 24-7,-47-24 7,47 0-8,23 0 6,-47 0 1,24 24-6,23-24 1,-46 0 7,46 0-9,-23 0 8,0 0-10,23 0 27,0 23-13,-23-23-14,0 0 10,23 0-7,-70 0 6,47 0-6,23 0 8,-23 0-9,0 0 9,23 0 1,1 0 2,-1 0-10,0 0 4,1 0 5,-1 0-8,1 0 2,-1 0-2,-23 0 7,23 0-2,1 0-5,-25 24 1,48-1 0,-47-23 0,24 0 0,-25 24 80,25-24-80,-24 24 4,-1-24-9,25 0 266,-48 0-252,47 0-15,1 0 9,-1 0-4,1 0 242,-1 0-239,0-24-2,1 24-4,-1 0 10</inkml:trace>
    </iact:actionData>
  </iact:action>
  <iact:action type="add" startTime="13780">
    <iact:property name="dataType" value="strokeEraser"/>
    <iact:actionData xml:id="d1">
      <inkml:trace xmlns:inkml="http://www.w3.org/2003/InkML" xml:id="stk1" contextRef="#ctx0" brushRef="#br1">22609 18814 0</inkml:trace>
    </iact:actionData>
  </iact:action>
  <iact:action type="remove" startTime="14413">
    <iact:property name="style" value="instant"/>
    <iact:actionData xml:id="d2" ref="#d0"/>
  </iact:action>
  <iact:action type="add" startTime="14416">
    <iact:property name="dataType" value="strokeEraser"/>
    <iact:actionData xml:id="d3">
      <inkml:trace xmlns:inkml="http://www.w3.org/2003/InkML" xml:id="stk2" contextRef="#ctx0" brushRef="#br1">22680 18885 0</inkml:trace>
    </iact:actionData>
  </iact:action>
  <iact:action type="add" startTime="30452">
    <iact:property name="dataType"/>
    <iact:actionData xml:id="d4">
      <inkml:trace xmlns:inkml="http://www.w3.org/2003/InkML" xml:id="stk3" contextRef="#ctx0" brushRef="#br0">16851 7931 0,'24'0'0,"47"0"0,-1-23 0,-46 23 0,23 0 0,0 0 0,-23-24 0,23 24 0,-23 0 0,-1 0 0,1 0 0,0 0 0,23 0 0,24 0 0,-48 0 0,24 0 0,48-23 0,-48 23 0,0 0 0,48 0 0,-48 0 0,24 0 0,-1 0 0,-46 0 0,23 0 0,24 0 0,-47 0 0,23 0 0,-24 0 0,1 0 0,0 0 0,-1 0 0,24 0 0,-23 0 0,23 23 0,-23-23 0,23 24 0,24-24 0,-24 0 0,24 23 0,0-23 0,-1 0 0,1 0 0,0 0 0,0 24 0,0-24 0,47 24 0,-24-24 0,-23 0 0,70 23 0,-93-23 0,22 0 0,25 0 0,-48 0 0,0 0 0,48 0 0,-72 0 0,24 0 0,1 0 0,-1 0 0,24 0 0,47 0 0,-95 0 0,48 0 0,23 0 0,-70 0 0,23 0 0,24 0 0,-24 0 0,0 0 0,24 0 0,-47 0 0,47 0 0,-24 0 0,0 0 0,0 0 0,-23 0 0,23 0 0,0 0 0,-23 0 0,23 0 0,0-23 0,-23 23 0,23 0 0,-23 0 0,-1 0 0,48 0 0,-47-24 0</inkml:trace>
    </iact:actionData>
  </iact:action>
  <iact:action type="add" startTime="30452">
    <iact:property name="dataType"/>
    <iact:actionData xml:id="d5">
      <inkml:trace xmlns:inkml="http://www.w3.org/2003/InkML" xml:id="stk4" contextRef="#ctx0" brushRef="#br0">16828 8758 0,'23'0'0,"72"0"0,-72 0 0,48 0 0,23 0 0,166 0 0,-118 0 0,70 0 0,142 0 0,-165 0 0,-24 0 0,71 0 0,-118 0 0,0 0 0,0 0 0,-71 0 0,0 23 0,-23-23 0,0 0 0,-1 0 0,24 0 0,-23 0 0,23 0 0,48 24 0,-48-24 0,24 23 0,-24-23 0,-24 0 0,1 0 0,0 0 0,23 0 0,24 0 0,-1 0 0,25 0 0,23 0 0,-71 24 0,0-24 0,0 0 0</inkml:trace>
    </iact:actionData>
  </iact:action>
  <iact:action type="add" startTime="36057">
    <iact:property name="dataType"/>
    <iact:actionData xml:id="d6">
      <inkml:trace xmlns:inkml="http://www.w3.org/2003/InkML" xml:id="stk5" contextRef="#ctx0" brushRef="#br2">17205 9088 0,'47'0'4,"24"24"-1,-47-24 7,-1 0-8,25 0 11,-25 0-8,1 0 7,-1 23-7,1-23 7,0 0-9,-1 0 9,1 0-8,-1 0 7,25 0-6,-25 0 7,1 0-8,23 0 9,0-23-8,-23 23 7,47 0-9,-24 0 11,0 0-11,24 0 9,0-24-8,-48 24 8,72 0-7,-25 0 7,-46 0-9,94 0 8,-71 0-2,48 0 0,-25-24-6,1 24 10,-24 0-9,24 0 7,-47 0-7,23 0 7,-23 0-6,23 0 7,-24 0-8,48 24 8,-24-24-8,1 0 10,46 0-12,-23 24 9,0-24-6,-1 0 6,-22 0-3,-1 0-1,-24 0-1,25 0 5,-25 0-6,24 23 7,1-23-9,-25 0 10,72 24-7,-48-24 4,0 24-4,47-24 3,-23 23-5,0-23 9,47 24-10,-71-24 13,24 23-14,0-23 7,-24 0-3,0 0 6,24 0-8,-47 0 8,-1 0-10,24 24 10,-23-24-4,0 0 2,23 0-6,0 0 9,24 24-11,0-24 12,-1 0-12,1 0 9,-24 0-1,1 0-1,-25 0-5,1 0 6,-1 0-3,1 0 5,0 0 1,-1 0-9,1 0 14,-1 0-4,1 0-12</inkml:trace>
    </iact:actionData>
  </iact:action>
  <iact:action type="add" startTime="37532">
    <iact:property name="dataType"/>
    <iact:actionData xml:id="d7">
      <inkml:trace xmlns:inkml="http://www.w3.org/2003/InkML" xml:id="stk6" contextRef="#ctx0" brushRef="#br2">16851 9560 0,'24'0'5,"-1"0"0,25 0 4,-1 0-3,-24 0 5,48 0-7,-24 0 6,1 0-6,22 0 7,-46 0-7,23 0 9,24 0-9,-47-23 7,23 23-6,0 0 10,-23-24-12,23 24 6,-24 0-4,25 0 8,-1 0-9,0 0 5,24 0-1,-24 0 1,71 0-2,-71 0 3,24 0-7,23 0 10,-70 0-9,23 0 8,0 0-9,-23 0 43,23 0-44,0 0 12,24 0-9,71 47 6,-48-47-9,1 0 9,23 0-5,-24 0 7,-47 0-10,24 0 7,-24 0-4,-23 0 6,23 0-10,-23 24 16,23-24-8,0 0 9,-23 0-17,46 0 10,-22 23-8,70-23 10,-24 0-12,-23 0 10,47 24-8,-24-24 7,-47 0-5,48 0 7,-72 0-10,25 0 10,-25 0-8,24 0 3,-23 0-2,23 0 5,0 0-4,-23 0 1,70 0-1,-46 0 2,-1 0-1,0 0 6,0 0-13,-23 0 9,23 0-5,-23 0 9,23-24 0,0 24 1,0 0-11,-23 0 14,47 0-13,23 0 1,-70 0-2,46 0 8,-22-23-10,-25 23 12,1 0-10,-1 0 7,1-24-6,0 24 5,-1-23-5,1 23 8,-1 0-9,1-24 6,23 24-6,0 0 8,-23-24-3,0 1 0,-1 23-7,1-24 13</inkml:trace>
    </iact:actionData>
  </iact:action>
  <iact:action type="add" startTime="40481">
    <iact:property name="dataType" value="strokeEraser"/>
    <iact:actionData xml:id="d8">
      <inkml:trace xmlns:inkml="http://www.w3.org/2003/InkML" xml:id="stk7" contextRef="#ctx0" brushRef="#br1">24190 11142 0</inkml:trace>
    </iact:actionData>
  </iact:action>
  <iact:action type="remove" startTime="40481">
    <iact:property name="style" value="instant"/>
    <iact:actionData xml:id="d9" ref="#d4"/>
  </iact:action>
  <iact:action type="add" startTime="40481">
    <iact:property name="dataType" value="strokeEraser"/>
    <iact:actionData xml:id="d10">
      <inkml:trace xmlns:inkml="http://www.w3.org/2003/InkML" xml:id="stk8" contextRef="#ctx0" brushRef="#br1">24167 11543 0</inkml:trace>
    </iact:actionData>
  </iact:action>
  <iact:action type="remove" startTime="40481">
    <iact:property name="style" value="instant"/>
    <iact:actionData xml:id="d11" ref="#d5"/>
  </iact:action>
  <iact:action type="add" startTime="40481">
    <iact:property name="dataType" value="strokeEraser"/>
    <iact:actionData xml:id="d12">
      <inkml:trace xmlns:inkml="http://www.w3.org/2003/InkML" xml:id="stk9" contextRef="#ctx0" brushRef="#br1">24002 12440 0</inkml:trace>
    </iact:actionData>
  </iact:action>
  <iact:action type="add" startTime="40481">
    <iact:property name="dataType" value="strokeEraser"/>
    <iact:actionData xml:id="d13">
      <inkml:trace xmlns:inkml="http://www.w3.org/2003/InkML" xml:id="stk10" contextRef="#ctx0" brushRef="#br1">23860 12889 0</inkml:trace>
    </iact:actionData>
  </iact:action>
  <iact:action type="remove" startTime="40481">
    <iact:property name="style" value="instant"/>
    <iact:actionData xml:id="d14" ref="#d7"/>
  </iact:action>
  <iact:action type="add" startTime="40481">
    <iact:property name="dataType" value="strokeEraser"/>
    <iact:actionData xml:id="d15">
      <inkml:trace xmlns:inkml="http://www.w3.org/2003/InkML" xml:id="stk11" contextRef="#ctx0" brushRef="#br1">23766 13149 0</inkml:trace>
    </iact:actionData>
  </iact:action>
  <iact:action type="add" startTime="40481">
    <iact:property name="dataType" value="strokeEraser"/>
    <iact:actionData xml:id="d16">
      <inkml:trace xmlns:inkml="http://www.w3.org/2003/InkML" xml:id="stk12" contextRef="#ctx0" brushRef="#br1">23836 12653 0</inkml:trace>
    </iact:actionData>
  </iact:action>
  <iact:action type="remove" startTime="40481">
    <iact:property name="style" value="instant"/>
    <iact:actionData xml:id="d17" ref="#d6"/>
  </iact:action>
  <iact:action type="add" startTime="40481">
    <iact:property name="dataType" value="strokeEraser"/>
    <iact:actionData xml:id="d18">
      <inkml:trace xmlns:inkml="http://www.w3.org/2003/InkML" xml:id="stk13" contextRef="#ctx0" brushRef="#br1">23860 12747 0</inkml:trace>
    </iact:actionData>
  </iact:action>
  <iact:action type="add" startTime="40481">
    <iact:property name="dataType" value="strokeEraser"/>
    <iact:actionData xml:id="d19">
      <inkml:trace xmlns:inkml="http://www.w3.org/2003/InkML" xml:id="stk14" contextRef="#ctx0" brushRef="#br1">27683 13975 0</inkml:trace>
    </iact:actionData>
  </iact:action>
  <iact:action type="add" startTime="40481">
    <iact:property name="dataType" value="strokeEraser"/>
    <iact:actionData xml:id="d20">
      <inkml:trace xmlns:inkml="http://www.w3.org/2003/InkML" xml:id="stk15" contextRef="#ctx0" brushRef="#br1">30822 18247 0</inkml:trace>
    </iact:actionData>
  </iact:action>
  <iact:action type="add" startTime="40481">
    <iact:property name="dataType" value="strokeEraser"/>
    <iact:actionData xml:id="d21">
      <inkml:trace xmlns:inkml="http://www.w3.org/2003/InkML" xml:id="stk16" contextRef="#ctx0" brushRef="#br1">29430 10575 0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6:34:56.72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  <inkml:brush xml:id="br2">
      <inkml:brushProperty name="width" value="0.055" units="cm"/>
      <inkml:brushProperty name="height" value="0.055" units="cm"/>
    </inkml:brush>
  </inkml:definitions>
  <iact:action type="add" startTime="7285">
    <iact:property name="dataType"/>
    <iact:actionData xml:id="d0">
      <inkml:trace xmlns:inkml="http://www.w3.org/2003/InkML" xml:id="stk0" contextRef="#ctx0" brushRef="#br0">18527 17421 0,'-47'0'62,"-1"0"-57,-22 0 13,22 0-7,-46 0-7,-24 0 6,47 0-5,24 0 6,-47 0-5,23 0 6,47 0-10,1 0 14,-1 0 46,0 0-60,1 0 14,-1 0-12,24 24 6,-23-24-3,-1 23 0,-23 1-2,47 23 6,-24 0 10,24-23-20,-23-1 9,23 1-4,0 0 6,0-1-7,0 24 4,0-23-1,0 0 2,0-1-8,0 25 16,0-25-12,0 1-2,0 23 0,0 0 11,0 0-13,0 1 11,0-25-9,0 24 11,0 1-12,23-1 11,-23-24-3,24 25-7,-24-25 7,23 1-4,1-1 3,0 25-7,-1-25 13,1 24-2,23-23-7,0 0 6,0-1-3,1 25 1,70 22-1,0-46 2,-71-24-7,0 24 10,118-1-10,-94 1 3,-24-24 2,166 0 1,-143 0-2,25 0-3,-24 0 12,-24 0-9,-24 0 12,1 0-19,0 23 6,-1-23-2,1 0 6,47 0-9,-24 0 13,24 0-15,-24 0 10,0 0-8,0 0 11,0 0-12,-23 0 10,0 0-7,-1-23 8,1 23 1,-1 0 19,1 0-16,0-24-3,-1 24-3,24-23-2,-23-1-5,23 24 4,0-24-4,-23 24 14,0-23 8,-1-1-6,1 24-2,-1 0-6,-23-23-6,0-1 4,0 0-4,0 1 8,0-1-13,0 0 18,0 1-11,0-1-1,0 1 4,0-25-2,0 25-4,0-1 0,0 1 6,0-1 5,0 0-9,-23 1 6,23-24-1,-24 47-2,1-24-3,23-23 8,-24 47-11,0-24 16,1 1-7,-1-1-12,24 0 13,-47-23 1,23 24-3,24-1-6,-23 24 5,-24-24 37,-71 1-31,70-1-13,25 1 7,-48-1-5,24 0 5,0-23-7,-1 23 7,1 24-6,0-47 8,0 0-7,23 23 5,1 1-9,-25-1 10,25 1-8,-1-1 7,-23 0-7,47 1 9,-24-1-8,-23 1 6,47-1-6,-23 0 5,-25 1-5,25 23 12,-24-24-1,47 1-15,-24 23 168,0 0-151,-23 0-17,24 0 17,-1 23-14,0 1 6,1-24-9,-1 0 11,1 23 4,-1-23-10,24 24 9</inkml:trace>
    </iact:actionData>
  </iact:action>
  <iact:action type="add" startTime="13750">
    <iact:property name="dataType"/>
    <iact:actionData xml:id="d1">
      <inkml:trace xmlns:inkml="http://www.w3.org/2003/InkML" xml:id="stk1" contextRef="#ctx0" brushRef="#br0">2667 6255 0,'24'0'80,"94"0"-78,0 0 12,448 48-10,-283-1 6,-23-24 1,23 48-1,0-47-3,284 47 7,-402-71-13,-47 0 5,0 23-2,-24-23 7,-23 0-6,-47 0 10,-1 0-11,1 0 9,23 0-10,0 0 9,1 0-9,46 0 7,0 24-4,95-24 3,-47 23-1,0-23 1,117 24-4,-94 23 5,-47-47-3,48 24 2,-119-24-3,24 0 9,47 24-14,-48-24 10,25 0-6,94 23 7,-71-23-6,47 24 11,94-1-12,-46 25 2,-1-25-5,142 1 15,-165-1-12,23 25-2,142-25 2,-118 1 11,-23-24-14,164 47 7,-164-47-4,-24 24 6,165-24-2,-142 0-1,95 0-4,-118 23 10,-24-23-10,47 0 9,-94 24-12,0-24 10,95 0-1,-143 23-1,25-23-8,94 0 15,-71 0-11,-24 0 2,24 0-1,-47 0 4,-24 0-5,47-23 6,-23 23-5,-24 0 8,24 0-13,-47 0 15</inkml:trace>
    </iact:actionData>
  </iact:action>
  <iact:action type="add" startTime="14970">
    <iact:property name="dataType"/>
    <iact:actionData xml:id="d2">
      <inkml:trace xmlns:inkml="http://www.w3.org/2003/InkML" xml:id="stk2" contextRef="#ctx0" brushRef="#br0">2691 6987 0,'23'0'14,"1"0"-11,0 0 24,-1 0-23,142 0 8,1 0-8,22 0 6,261 47 2,-213-23-6,-47-24 0,212 24 4,-212-1-3,23-23 4,71 47-9,-165-47 10,0 0 2,47 24-10,-70-24-1,-24 0 8,117 0-5,-93 24 9,23-24-14,94 47 9,-94-47-6,24 23 12,118 25-14,-142-48 10,23 23-9,48-23 9,-47 24-8,-24-24 11,0 0-12,-48 0 6,-22 0-1,70 0 2,-71 0-3,0 0 0,24 0-1,-24 0 4,24 0-4,0 0 9,-24 0-14,47 0 16,24 0-12,-47 0-1,0 0 3,70 0 2,-70 0-5,0 0 9,47 0-6,-24 0 3,-23 0-8,0 0 13,0 0-7,0 0-3,-1-24-1,25 24 12,-1 0-13,-23 0 6,23 0-4,72-23 8,-119-1-11,47 24 10,48 0-6,-48-24 6,1 24-7,46 0 4,-46 0-4,-1 0 6,24 0-7,-94 0 8,46 0-8,1-23 8,-47 23-6,-1 0 6,1 0-8,0-24 6,23 24 8,-24 0-4,1 0-8</inkml:trace>
    </iact:actionData>
  </iact:action>
  <iact:action type="add" startTime="17255">
    <iact:property name="dataType"/>
    <iact:actionData xml:id="d3">
      <inkml:trace xmlns:inkml="http://www.w3.org/2003/InkML" xml:id="stk3" contextRef="#ctx0" brushRef="#br1">2762 8026 0,'0'23'0,"47"1"0,47 23 0,95 0 0,-24 48 0,71-1 0,47-46 0,307 117 0,95 24 0,-48-24 0,-330-118 0,23 24 0,213 0 0,-212-24 0,-48-23 0,94-1 0,-164-23 0,-72 0 0,119 47 0,-142-47 0,0 0 0,71 0 0,-95 0 0,1 0 0,23 0 0,-95 0 0,48 0 0,23 0 0,-70 0 0,0 0 0,-1 0 0</inkml:trace>
    </iact:actionData>
  </iact:action>
  <iact:action type="add" startTime="17255">
    <iact:property name="dataType"/>
    <iact:actionData xml:id="d4">
      <inkml:trace xmlns:inkml="http://www.w3.org/2003/InkML" xml:id="stk4" contextRef="#ctx0" brushRef="#br1">2880 8994 0,'23'23'0,"142"24"0,-47 1 0,95-1 0,188 24 0,-94-48 0,0 25 0,259-25 0,-259 1 0,0-24 0,117 0 0,-188 0 0,-23 0 0,23-24 0,-118 24 0,24-23 0,-48 23 0,-23 0 0,0 0 0,47 0 0,-24 0 0,24 0 0,71 0 0,-71 0 0,47-24 0,0 24 0,-94-24 0,-47 24 0,-1-23 0,-23-1 0,-47 24 0,-71-23 0,-165-25 0,70 25 0,-93-1 0,-379-141 0,213 47 0,-165 0 0,-638-213 0,638 166 0,24 23 0,-331-46 0,590 117 0,118 47 0,-95 24 0,213 0 0,95 0 0,-48 0 0,71 24 0,23-24 0,48 0 0,24 0 0,117 0 0,71 47 0,71-47 0,71 24 0,23 46 0,544 25 0,-615-72 0,-23 48 0,95-24 0,-284-23 0,-94-24 0,23 0 0,-118 0 0,-70 0 0,-189-47 0,47 0 0,-95 23 0,-211-23 0,140-24 0,48 71 0,-188-24 0,353-23 0,47 47 0,119 0 0,93 0 0,96 24 0,282 47 0,-165-1 0,95-46 0,471 70 0,-329-70 0,-25 23 0,567 1 0,-283-48 0,-354 47 0,-307-47 0,-47 0 0,-48 0 0,-93-24 0,-355 1 0,47 23 0,-118-48 0,-707 48 0,566 0 0,70 0 0,-471 0 0,707 0 0,143 48 0,117-1 0,165-24 0,95-23 0,94 24 0,378-24 0,-283 0 0,46 0 0,426 0 0,-472 0 0,-24 0 0,-71 0 0,-260 0 0,1 0 0,-24-24 0,-165 24 0,-142 0 0,-401 0 0,283 0 0,-70 0 0,-308 0 0,496 0 0,71 71 0,48-24 0,188-23 0,0 0 0,94-24 0,166 0 0,259 0 0,-118 0 0,24 0 0,47 0 0,94 0 0,-141 23 0,-142 1 0,-188-24 0,-72 0 0,-46 0 0,-119 0 0,-188 0 0,-142 0 0,0 0 0,-661 0 0,755 0 0,48 23 0,117 25 0,213-25 0,0 1 0,118 23 0,142 24 0,94 0 0,543-1 0,-284 25 0,72-24 0,448 0 0,-614-1 0,-212-46 0,-24-24 0,-259 0 0,-72 0 0,-70 0 0,24 0 0,70 0 0,48 0 0,94 47 0,283 24 0,-118 0 0,1-24 0,-1 24 0,-165-48 0,-47-23 0</inkml:trace>
    </iact:actionData>
  </iact:action>
  <iact:action type="remove" startTime="20735">
    <iact:property name="style" value="instant"/>
    <iact:actionData xml:id="d5" ref="#d1"/>
  </iact:action>
  <iact:action type="add" startTime="20735">
    <iact:property name="dataType" value="strokeEraser"/>
    <iact:actionData xml:id="d6">
      <inkml:trace xmlns:inkml="http://www.w3.org/2003/InkML" xml:id="stk5" contextRef="#ctx0" brushRef="#br2">14349 10528 0,'24'0'0</inkml:trace>
    </iact:actionData>
  </iact:action>
  <iact:action type="remove" startTime="20735">
    <iact:property name="style" value="instant"/>
    <iact:actionData xml:id="d7" ref="#d4"/>
  </iact:action>
  <iact:action type="add" startTime="20735">
    <iact:property name="dataType" value="strokeEraser"/>
    <iact:actionData xml:id="d8">
      <inkml:trace xmlns:inkml="http://www.w3.org/2003/InkML" xml:id="stk6" contextRef="#ctx0" brushRef="#br2">12485 12511 0</inkml:trace>
    </iact:actionData>
  </iact:action>
  <iact:action type="remove" startTime="20735">
    <iact:property name="style" value="instant"/>
    <iact:actionData xml:id="d9" ref="#d3"/>
  </iact:action>
  <iact:action type="add" startTime="20735">
    <iact:property name="dataType" value="strokeEraser"/>
    <iact:actionData xml:id="d10">
      <inkml:trace xmlns:inkml="http://www.w3.org/2003/InkML" xml:id="stk7" contextRef="#ctx0" brushRef="#br2">12201 12747 0</inkml:trace>
    </iact:actionData>
  </iact:action>
  <iact:action type="remove" startTime="20735">
    <iact:property name="style" value="instant"/>
    <iact:actionData xml:id="d11" ref="#d2"/>
  </iact:action>
  <iact:action type="add" startTime="20735">
    <iact:property name="dataType" value="strokeEraser"/>
    <iact:actionData xml:id="d12">
      <inkml:trace xmlns:inkml="http://www.w3.org/2003/InkML" xml:id="stk8" contextRef="#ctx0" brushRef="#br2">12555 11024 0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6:06:15.37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4829">
    <iact:property name="dataType"/>
    <iact:actionData xml:id="d0">
      <inkml:trace xmlns:inkml="http://www.w3.org/2003/InkML" xml:id="stk0" contextRef="#ctx0" brushRef="#br0">10998 11236 0,'-23'0'23,"-48"0"-14,0 0-5,47 0 9,-117 0-9,70 0 9,0-23-9,-47 23 9,71 0-10,0-24 7,-71 24-5,71 0 6,-1 0-6,1 0 8,24 0-11,-1 0 16,0 0-8,-23 24 6,24-1-8,-1 24 2,-47-47-7,0 48 9,24-25-9,-71 48 12,95-47-13,-25-1 9,-22 25-7,46-1 8,0 0 4,24-23-12,-23 23 9,-1 24-1,24-24-8,-23-24 1,-1 48 5,24-24-5,-24 1 7,24 46-9,-23-23 10,23-24-9,0 24 7,0 0-1,0-24-4,0 24-3,0-24 11,0-23-10,0 70 10,0-70-11,0-1 7,47 48-5,-23-24 6,23 0-4,24 48 6,-48-48-11,48 24 8,47 23-4,-47-23 4,0-24-4,23 24 4,-70-24-4,23-23 5,24 23-5,-24-23 5,-24-1-8,48 1 10,-24 0-11,1-1 10,22 1-6,1-24 5,24 0-8,46 0 11,-23 0-12,-23 0 11,93 0-10,-140 0 11,22 0-12,25 0 13,-72 0-12,25 0 9,-1 0-9,0 0 46,-23 0-35,23-24-11,24 1 8,-24-25-4,0 25 2,24 23-5,47-71 9,-71 71-8,24-24 5,-24 1-7,0-1 10,-23 1-9,-1-1 8,1-23 5,23 0-15,0 23 14,-23-23-13,47-48 7,-48 48-5,25-24 6,-25-23-5,24 70 8,-23-47-11,0-23 6,-24 47-2,0 23 1,0-70-1,0 23 3,0 24-3,0-71 4,0 70-7,0-22 9,-24-48-10,24 94 8,-24-47-8,24 0 12,-23 24-13,23 0 11,-47-24-12,-1 24 14,1 0-13,-24-48 12,24 48-9,-24 23 4,-23-46-4,47 46 6,-24-23-7,0 0 9,24 23-10,23 0 9,-23 1-5,24 23 35,-1 0-38,0 0 7,-70 0-7,0 0 8,46 0-8,-22 0 11,-1 0-14,47 0 13,1 0-12,-1 23 13,0 1-2,1-24 4,-1 0-13,-47 0 311,48 0-311,-48 24 8,0-24-8,71 23 12,-23-23-13,-1 0 9,0 0-8</inkml:trace>
    </iact:actionData>
  </iact:action>
  <iact:action type="remove" startTime="10630">
    <iact:property name="style" value="instant"/>
    <iact:actionData xml:id="d1" ref="#d0"/>
  </iact:action>
  <iact:action type="add" startTime="10632">
    <iact:property name="dataType" value="strokeEraser"/>
    <iact:actionData xml:id="d2">
      <inkml:trace xmlns:inkml="http://www.w3.org/2003/InkML" xml:id="stk1" contextRef="#ctx0" brushRef="#br1">16166 14895 0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6:06:15.377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5" units="cm"/>
      <inkml:brushProperty name="height" value="0.055" units="cm"/>
    </inkml:brush>
  </inkml:definitions>
  <iact:action type="add" startTime="9404">
    <iact:property name="dataType"/>
    <iact:actionData xml:id="d0">
      <inkml:trace xmlns:inkml="http://www.w3.org/2003/InkML" xml:id="stk0" contextRef="#ctx0" brushRef="#br0">10243 4485 0,'-24'0'0,"1"0"0,-72 0 0,1 0 0,23 0 0,-70 24 0,23-24 0,47 0 0,-94 0 0,70 0 0,24 0 0,-23 23 0,47-23 0,0 24 0,-1-1 0,25 1 0,-24 0 0,-1-1 0,1-23 0,-24 24 0,1 23 0,46-23 0,-23 23 0,0 0 0,23-23 0,0 23 0,1 24 0,-1-24 0,1 0 0,-1 24 0,0 0 0,24 0 0,0-1 0,0-22 0,0 22 0,0 1 0,0-24 0,0-23 0,0 47 0,0-24 0,0-23 0,0 46 0,24-22 0,0-1 0,-24-23 0,23 23 0,1 0 0,23 0 0,-23-23 0,-1 23 0,24 0 0,-23-23 0,23 23 0,24 0 0,-47 0 0,23-23 0,24 0 0,-24-1 0,47 24 0,71 24 0,-70-47 0,-24-1 0,117 25 0,-93-25 0,-24 1 0,70 0 0,-94-24 0,1 23 0,46-23 0,-23 0 0,-48 0 0,95 0 0,-47 0 0,24 0 0,46 0 0,-23 0 0,-23-23 0,70 23 0,-71 0 0,-23-24 0,71 24 0,-119-24 0,24 24 0,24-23 0,-47 23 0,-1-24 0,1 24 0,23 0 0,0 0 0,24-24 0,-47 1 0,23 23 0,47-47 0,-23 23 0,-47 24 0,94-47 0,-24 23 0,1 24 0,23-23 0,-24-1 0,24 0 0,47 24 0,-94-47 0,0 47 0,23-47 0,-47 23 0,1 1 0,46-24 0,-47 23 0,0 0 0,1-23 0,-1 47 0,0 0 0,0-47 0,0 23 0,-23 1 0,23-1 0,-23 24 0,23-23 0,-23-1 0,-1-23 0,1 47 0,-1-24 0,1-23 0,0 23 0,-1 1 0,1-1 0,-24-23 0,23 23 0,-23-23 0,0 23 0,24-23 0,-24 0 0,0 23 0,0-23 0,0 0 0,-24 47 0,24-71 0,0 48 0,-23-1 0,-24-23 0,-1 0 0,25 23 0,-95-71 0,71 72 0,-24-24 0,-24-1 0,1 1 0,23 24 0,-94-25 0,118 25 0,-48-1 0,-46 1 0,70-1 0,0 0 0,-23 24 0,-1-23 0,48 23 0,-71 0 0,71-24 0,-24 24 0,-23 0 0,47 0 0,-24 0 0,-24-23 0,72 23 0,-48 0 0,0 0 0,48 0 0,-1 0 0,0 0 0,-46 0 0,46 0 0,-47-24 0,-23 24 0,-1 0 0,48-24 0,-71 24 0,24 0 0,23 0 0,-23-23 0,46 23 0,25 0 0,-24-24 0,23 24 0,-23 0 0,-48 0 0,-70-23 0,94-1 0,-70-23 0,23 23 0,47 24 0,24 0 0,47-23 0,0-1 0</inkml:trace>
    </iact:actionData>
  </iact:action>
  <iact:action type="remove" startTime="13920">
    <iact:property name="style" value="instant"/>
    <iact:actionData xml:id="d1" ref="#d0"/>
  </iact:action>
  <iact:action type="add" startTime="13920">
    <iact:property name="dataType" value="strokeEraser"/>
    <iact:actionData xml:id="d2">
      <inkml:trace xmlns:inkml="http://www.w3.org/2003/InkML" xml:id="stk1" contextRef="#ctx0" brushRef="#br1">15812 10387 0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0T16:06:15.377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5" units="cm"/>
      <inkml:brushProperty name="height" value="0.055" units="cm"/>
    </inkml:brush>
  </inkml:definitions>
  <iact:action type="add" startTime="6681">
    <iact:property name="dataType"/>
    <iact:actionData xml:id="d0">
      <inkml:trace xmlns:inkml="http://www.w3.org/2003/InkML" xml:id="stk0" contextRef="#ctx0" brushRef="#br0">29430 6940 0,'-23'0'0,"-1"0"0,0 0 0,1 0 0,23 24 0,-24-24 0,24 23 0,-47-23 0,47 24 0,0-1 0,-24 1 0,24 0 0,-23-1 0,23 24 0,0 1 0,0-1 0,0-24 0,0 25 0,0-25 0,0 24 0,0 24 0,0-47 0,0 23 0,0-23 0,0 23 0,0-23 0,23-1 0,1 1 0,-24 23 0,24-23 0,-24-1 0,23 1 0,24-1 0,-23 25 0,-24-25 0,47 1 0,-23 23 0,-1-23 0,25 23 0,-1 0 0,-24-47 0,25 47 0,-25-47 0,1 24 0,-1-24 0,1 0 0,0 0 0,23 0 0,-24 0 0,1 0 0,23 0 0,0 0 0,1 0 0,-25 0 0,1-24 0,-1 1 0,1 23 0,0 0 0,-1-48 0,-23 25 0,24-1 0,-1 1 0,1-1 0,-24 0 0,24 1 0,-24-1 0,23 1 0,-23-25 0,0 25 0,0-1 0,24-23 0,-24-24 0,0 48 0,0-25 0,0 25 0,0-1 0,0-23 0,0 0 0,-24-1 0,1 48 0,23-23 0,0-1 0,0 1 0,-24-1 0,0 0 0,1-23 0,23 24 0,0-25 0,-24 48 0,1-47 0,-1 24 0,24-1 0,-24 0 0,1 24 0,23-23 0,0-1 0,-24 1 0,1 23 0,-1 0 0,0-24 0,-23 0 0,0 24 0,23-23 0,24-1 0,-23 24 0,-1 0 0,1 0 0,-1 0 0,0 0 0,1 0 0,-1 0 0,1-23 0,-1 23 0,0 0 0,-23 0 0,24 0 0,-1 0 0,-23 0 0,0 0 0,23 0 0,0 0 0,24 23 0,-23-23 0,-1 24 0,1-24 0</inkml:trace>
    </iact:actionData>
  </iact:action>
  <iact:action type="remove" startTime="14329">
    <iact:property name="style" value="instant"/>
    <iact:actionData xml:id="d1" ref="#d0"/>
  </iact:action>
  <iact:action type="add" startTime="14333">
    <iact:property name="dataType" value="strokeEraser"/>
    <iact:actionData xml:id="d2">
      <inkml:trace xmlns:inkml="http://www.w3.org/2003/InkML" xml:id="stk1" contextRef="#ctx0" brushRef="#br1">35967 10906 0</inkml:trace>
    </iact:actionData>
  </iact:action>
  <iact:action type="add" startTime="25709">
    <iact:property name="dataType"/>
    <iact:actionData xml:id="d3">
      <inkml:trace xmlns:inkml="http://www.w3.org/2003/InkML" xml:id="stk2" contextRef="#ctx0" brushRef="#br0">17748 16099 0,'24'0'79,"-1"0"-76,48 0 11,47 0-12,-71 0 10,-23 0-5,23 0 4,-23 0 35,23 0-38,-24 24 0,25-24-4,-1 0 10,-24 0-12,25 0 12,-25 0 1,24 0 48,1 0-47,-1 0-12,-24 0 8,25-24-6,-1 24 6,-24 0 3,1 0-9,0-24 67,-1 24-56,1 0-13,-1 0 7,1-23-7,0 23 10,-1 0 16</inkml:trace>
    </iact:actionData>
  </iact:action>
  <iact:action type="add" startTime="27518">
    <iact:property name="dataType"/>
    <iact:actionData xml:id="d4">
      <inkml:trace xmlns:inkml="http://www.w3.org/2003/InkML" xml:id="stk3" contextRef="#ctx0" brushRef="#br0">17559 16996 0,'24'0'159,"70"0"-155,1 0 8,-1 0-5,24 0 4,-94 0-7,23 0 7,-24 0-7,25 0 7,-25 0-5,48 47 54,0-47-57,-48 24 9,95-24-7,-70 0 7,-25 0-8,1 0 7,-1 0-8</inkml:trace>
    </iact:actionData>
  </iact:action>
  <iact:action type="add" startTime="37706">
    <iact:property name="dataType"/>
    <iact:actionData xml:id="d5">
      <inkml:trace xmlns:inkml="http://www.w3.org/2003/InkML" xml:id="stk4" contextRef="#ctx0" brushRef="#br0">24120 8687 0,'-24'0'142,"-46"0"-138,-1 0 8,-47 0-9,47 0 13,24 0-15,-48 0 10,48 0-7,24 0 10,-1 0-10,0 0 7,1 0-7,23 23 9,-24 1-5,1-24 2,-25 24-8,1-24 11,0 23-11,-24-23 10,0 24-6,1-24 4,-25 23-4,72-23 10,-25 24-10,1-24-1,47 24 0,-23-24 6,-1 0-6,24 23 7,-24 24 4,1-47-14,23 24 20,-24 0-16,24-1-5,0 1 2,-23 23 12,23 0-2,0-23-8,0 23 7,0-23-7,0 23 5,0-23 3,0-1-10,47 24 1,0 1 9,0-25-8,-23 24 8,47-47-10,-24 24 7,94 0-7,-46-1 13,-1 1-11,119 23 5,-119-47-5,-23 24 5,94 23-2,-118-47 3,24 0-8,-24 23 10,-23 1-11,23-24 12,24 24-10,-24-24 6,24 0-5,47 0 7,-47 0-4,47 0 0,23 0-3,-23 0 7,-23 0-8,23 0 6,-24 0-6,-23 0 8,47 0-6,-24 0 10,1 0-7,-25-24-3,-22 24 8,70 0-11,0 0 9,-24 0-6,48 0 3,-72 0-5,1 0 7,0 0 1,-24-24-7,0 24 0,-23 0 6,23-23-9,0 23 13,48-24-12,-72 24 9,48 0-6,47 0 3,-23-23 4,-48 23-8,71 0-1,-47-24 8,23 24-10,1 0 12,-25 0-10,1 0 7,71 0-9,-71 0 10,-24 0-8,24 0 10,-1 0-10,1 0 7,0 0-6,-24 0 6,0 0 0,142 0 14,-71 0-23,-94 0 8,47 0-6,47 0 14,-48 0-5,48 0-12,-70 0 14,-1 0-14,71 24 10,-24-24-4,-23 0 2,23 0-2,-23 0 2,0 0-2,118 0 10,-142 23-8,71-23-2,-47 0 3,0 24-5,23-24 4,-70 0-4,23 0 8,0 0-10,0 0 10,24 0-7,-24 0 2,24 0 6,-24 0-9,24 0-3,-24 0 11,0-24-9,-23 24 9,0-23-11,-1 23 11,1-24-11,23 24 27,-23-47-23,23 0 3,24-1-2,-24 25 4,0-24-6,0 23 4,-47 0-2,0-23 3,24 47-6,-24-23 10,0-1-12,0 0 10,0 1-7,0-1 9,23-47-5,-23 24 0,0-24 4,0 48-11,0-25 9,0-22-5,-23 46 4,-24-47 7,23 71-13,24-23 9,-24-25-6,1 48 1,-1 0 57,-70 0-59,-1 0 5,-23 0-8,0 24 9,24-24-9,-24 0 10,47 0-9,0 0 6,1 24 3,22-24-9,1 0 1,47 23 5,-23-23-4,-1 0 6,-70 0-10,46 24 12,-46-24-12,-48 0 10,24 0-7,0 0 6,-118 0-4,71 0 3,0 0-5,-142 0 8,142 0-8,0 0 6,-24-47-8,47 47 10,72 0-10,-48 0 9,47 0-3,-118 0 17,118 0-24,0 0 10,-23 0-7,23 0 6,-47 0-5,24 0 3,23 0-2,-47 0 2,23 0-3,25 0 7,-1 0-11,24 0 10,-24 0-4,24 0 1,-24 0-6,24 0 10,-24 0-8,0 0 6,24 0-9,-24 0 13,24 0-8,0 0 2,23 0-7,0 0 11,1 0-11,-48 0 10,24 0-6,23 0 6,-70 0-7,23 0 4,24 0 3,-71 0-6,71 0-2,-1 0 6,1 0-6,0 0 10,0 0-12,23 0 14,1 0 1,-1 0-15,-23 0 9,23 0-9,-23 0 12,-24 0-11,24 0 11,-24 0-10,24 0 6,23 0-6,1 0 12,-1 0-10,-23 0 97,0 0-101,0 0 18,-48-24-19,24 24 8,-47-24-6,71 1 10,24 23-10,-48 0 9,47-24-8</inkml:trace>
    </iact:actionData>
  </iact:action>
  <iact:action type="remove" startTime="42095">
    <iact:property name="style" value="instant"/>
    <iact:actionData xml:id="d6" ref="#d3"/>
  </iact:action>
  <iact:action type="add" startTime="42095">
    <iact:property name="dataType" value="strokeEraser"/>
    <iact:actionData xml:id="d7">
      <inkml:trace xmlns:inkml="http://www.w3.org/2003/InkML" xml:id="stk5" contextRef="#ctx0" brushRef="#br1">23954 19782 0</inkml:trace>
    </iact:actionData>
  </iact:action>
  <iact:action type="remove" startTime="42095">
    <iact:property name="style" value="instant"/>
    <iact:actionData xml:id="d8" ref="#d4"/>
  </iact:action>
  <iact:action type="add" startTime="42095">
    <iact:property name="dataType" value="strokeEraser"/>
    <iact:actionData xml:id="d9">
      <inkml:trace xmlns:inkml="http://www.w3.org/2003/InkML" xml:id="stk6" contextRef="#ctx0" brushRef="#br1">23954 20632 0</inkml:trace>
    </iact:actionData>
  </iact:action>
  <iact:action type="add" startTime="42095">
    <iact:property name="dataType" value="strokeEraser"/>
    <iact:actionData xml:id="d10">
      <inkml:trace xmlns:inkml="http://www.w3.org/2003/InkML" xml:id="stk7" contextRef="#ctx0" brushRef="#br1">29501 12464 0</inkml:trace>
    </iact:actionData>
  </iact:action>
  <iact:action type="remove" startTime="42095">
    <iact:property name="style" value="instant"/>
    <iact:actionData xml:id="d11" ref="#d5"/>
  </iact:action>
  <iact:action type="add" startTime="42095">
    <iact:property name="dataType" value="strokeEraser"/>
    <iact:actionData xml:id="d12">
      <inkml:trace xmlns:inkml="http://www.w3.org/2003/InkML" xml:id="stk8" contextRef="#ctx0" brushRef="#br1">29619 12346 0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0CEE2-025F-428E-BDC6-DD270B29D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66515F-DF15-41C3-B946-431965ECC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9E6F44-4DAB-490C-9E26-29F5C058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7F02A7-0489-4610-AB66-665ED83D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4D95FD-1343-4939-9D81-AC65B645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15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3EC0F-3D3B-48C5-80F1-E80DB471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C1BD8E3-3AD2-4E32-B957-3247D7819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769D51-096A-4673-AB8B-11CB653B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4540F-4C69-4F34-9395-AEE9DD23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763C76-E45C-4A73-AE19-548CD8F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11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6DD414F-0E39-4C51-94E8-769CF620D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8CD275-86EF-4222-B5F0-767220046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3A55B3-3047-4DCC-B639-4E829278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F9CB81-5096-4F2B-9F6C-90887BF0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A0D6EF-EFB4-443D-9037-7DAD2003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8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162DD-9310-4B75-9A1A-6449C5CB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CAAD76-E62B-4AFC-9D81-2B561484F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3F9D17-CA24-47C0-85FA-4012FB58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390E77-94A0-4A98-ADE1-22C743B3A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3DBCFC-86DB-4795-B4A3-BB20B1420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12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5F64-09DB-44FD-A310-D1CB9E35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5B4C8D-5CE2-4B46-88C8-30DAEFF56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3C5802-9363-41BD-9BC5-85461F8C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172D65-39DC-4811-8DD3-11A496BA0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33310F-04EE-4A91-88DF-8CB5B147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94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10B2-87B8-42BF-A109-0A4553076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25799E-7C6B-47E2-9C0C-554EA3D8E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B7FF60-3A70-44D2-8E0E-BB6BDBA3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2C47B2-4CAA-4D1D-93A2-5215FCC1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9EEFBF-5E0E-4CF9-9195-DB62691B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425960-6EDE-43C2-B55C-186F6FE8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38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07F24-17D8-4BFD-B2A9-6BA44C0B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8F8FFB-E9F0-48D9-9FA4-4E33187FD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D38EAC-412A-4BCF-997A-E9651B0F3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02BC65-780F-4778-ADDB-EB52C0566A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C672B3-FF6C-41D3-A7A0-F70436111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BDFA9E-A388-4604-AC06-54E4167A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C0B3BE5-D515-45A8-ABB0-4A6A89E8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AADB90-4ECD-4A60-905C-6495F391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56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A784B-AD64-49B5-81CA-737A825B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9531C2-335F-4987-BFE1-A4BB6DA0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99DD5E-4BFC-4E1D-BF11-9D99837B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75BB6D-61FB-4E78-BC3A-3E254652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87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4EF51E-3A00-41B0-BEA9-5AFCB654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27B49B-E68D-4D6F-878D-8C67317F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B88C39-052C-442E-9F66-D7AC5F67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11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3AC2E-88E8-4504-9FB5-6A008ED0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0A450E-FEFD-43EE-8D91-147F35B7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05A3D1-C772-4371-8AB5-A4220FDB1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83E59D-A08C-4C9C-9B91-E5A739B98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33DB26-A128-43DE-9FCF-4F15AFD9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86B140-D9A7-4943-8854-846973FE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13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99A9A2-8C31-4063-B6FF-D03FF827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C6AD01F-5BE5-43A6-9386-0D3C756B6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1A183E-3ECD-43EF-AA1D-FAED4C2F6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FEB6A0-4F74-41DE-B1C4-6C9D34C29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E4AD9E3-045B-4286-8A9F-C31110E72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899006-70BB-44A2-8C96-77EEB62A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66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5C46266-2E59-4717-AB8D-2C4DE4CF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BE587B-455D-408D-864E-3538C6104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5BFA6C-E360-4A24-8E8A-701984984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B1019-FC8E-4956-A160-39DC5BA13BC3}" type="datetimeFigureOut">
              <a:rPr lang="de-DE" smtClean="0"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09B8CA-4F43-4838-8FC1-466BB1156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AC535C-0B17-47E0-B110-CBFCD2A40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69712-91BF-4B3F-9192-33C9DC7F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60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9.xml"/><Relationship Id="rId3" Type="http://schemas.openxmlformats.org/officeDocument/2006/relationships/audio" Target="../media/media10.m4a"/><Relationship Id="rId7" Type="http://schemas.openxmlformats.org/officeDocument/2006/relationships/image" Target="../media/image3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1.m4a"/><Relationship Id="rId7" Type="http://schemas.openxmlformats.org/officeDocument/2006/relationships/image" Target="../media/image34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5" Type="http://schemas.openxmlformats.org/officeDocument/2006/relationships/image" Target="../media/image32.png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moodle.uni-due.de/course/view.php?id=19647#section-4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duepublico2.uni-due.de/receive/duepublico_mods_00071610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microsoft.com/office/2011/relationships/inkAction" Target="../ink/inkAction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0.png"/><Relationship Id="rId5" Type="http://schemas.microsoft.com/office/2011/relationships/inkAction" Target="../ink/inkAction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3.m4a"/><Relationship Id="rId7" Type="http://schemas.microsoft.com/office/2011/relationships/inkAction" Target="../ink/inkAction2.xml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12" Type="http://schemas.openxmlformats.org/officeDocument/2006/relationships/image" Target="../media/image7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microsoft.com/office/2011/relationships/inkAction" Target="../ink/inkAction3.xm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5.m4a"/><Relationship Id="rId7" Type="http://schemas.microsoft.com/office/2011/relationships/inkAction" Target="../ink/inkAction4.xml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9.m4a"/><Relationship Id="rId7" Type="http://schemas.microsoft.com/office/2011/relationships/inkAction" Target="../ink/inkAction8.xml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4F7A1-1E78-4DDD-BD60-47914703A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2" y="4356157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de-DE" sz="3700" dirty="0"/>
              <a:t>Bildschirmpräsentationen aufzeichnen mit PowerPoint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8EED19D-5062-4F5A-A28E-A4B6E0BA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5" y="5398594"/>
            <a:ext cx="5609219" cy="576738"/>
          </a:xfrm>
        </p:spPr>
        <p:txBody>
          <a:bodyPr anchor="b">
            <a:normAutofit/>
          </a:bodyPr>
          <a:lstStyle/>
          <a:p>
            <a:pPr algn="l"/>
            <a:r>
              <a:rPr lang="de-DE" sz="2000" dirty="0"/>
              <a:t>Digitales Sommersemester 2020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 descr="Ein Bild, das rot, blau enthält.&#10;&#10;Automatisch generierte Beschreibung">
            <a:extLst>
              <a:ext uri="{FF2B5EF4-FFF2-40B4-BE49-F238E27FC236}">
                <a16:creationId xmlns:a16="http://schemas.microsoft.com/office/drawing/2014/main" id="{F192F406-419B-4DD4-A8DC-10BDF8093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15" y="521282"/>
            <a:ext cx="2343150" cy="922860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ovie Camera on Apple iOS 13.3">
            <a:extLst>
              <a:ext uri="{FF2B5EF4-FFF2-40B4-BE49-F238E27FC236}">
                <a16:creationId xmlns:a16="http://schemas.microsoft.com/office/drawing/2014/main" id="{7E8B5245-61C7-41B2-AB27-259F09DD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302" y="1293093"/>
            <a:ext cx="1827742" cy="182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K Hand on Apple iOS 13.3">
            <a:extLst>
              <a:ext uri="{FF2B5EF4-FFF2-40B4-BE49-F238E27FC236}">
                <a16:creationId xmlns:a16="http://schemas.microsoft.com/office/drawing/2014/main" id="{6F4C4057-194B-462B-8FE2-6EC8CA02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924" y="3621724"/>
            <a:ext cx="2594886" cy="259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Light Bulb on Apple iOS 13.3">
            <a:extLst>
              <a:ext uri="{FF2B5EF4-FFF2-40B4-BE49-F238E27FC236}">
                <a16:creationId xmlns:a16="http://schemas.microsoft.com/office/drawing/2014/main" id="{2C29EC67-773B-4BE6-8960-2F4D2C0C6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5024" y="327889"/>
            <a:ext cx="2260711" cy="22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ABE597-2BB8-468C-B1B4-AFC6C5010004}"/>
              </a:ext>
            </a:extLst>
          </p:cNvPr>
          <p:cNvSpPr txBox="1"/>
          <p:nvPr/>
        </p:nvSpPr>
        <p:spPr>
          <a:xfrm>
            <a:off x="5213858" y="6373090"/>
            <a:ext cx="401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Cathrin Pichler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6A37B3A-1D36-42CB-98DE-CEA2D4789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44" y="6383045"/>
            <a:ext cx="358290" cy="35989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760576A-6670-4E3F-AFD2-F3597B5F8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36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508"/>
    </mc:Choice>
    <mc:Fallback>
      <p:transition spd="slow" advTm="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052D0E8-5725-42F1-BA8A-2E793289A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693455" cy="1511306"/>
          </a:xfrm>
          <a:custGeom>
            <a:avLst/>
            <a:gdLst>
              <a:gd name="connsiteX0" fmla="*/ 2147981 w 6693455"/>
              <a:gd name="connsiteY0" fmla="*/ 0 h 1511306"/>
              <a:gd name="connsiteX1" fmla="*/ 6693455 w 6693455"/>
              <a:gd name="connsiteY1" fmla="*/ 0 h 1511306"/>
              <a:gd name="connsiteX2" fmla="*/ 5995838 w 6693455"/>
              <a:gd name="connsiteY2" fmla="*/ 1511301 h 1511306"/>
              <a:gd name="connsiteX3" fmla="*/ 2147982 w 6693455"/>
              <a:gd name="connsiteY3" fmla="*/ 1511301 h 1511306"/>
              <a:gd name="connsiteX4" fmla="*/ 2147982 w 6693455"/>
              <a:gd name="connsiteY4" fmla="*/ 1511304 h 1511306"/>
              <a:gd name="connsiteX5" fmla="*/ 680261 w 6693455"/>
              <a:gd name="connsiteY5" fmla="*/ 1511304 h 1511306"/>
              <a:gd name="connsiteX6" fmla="*/ 680261 w 6693455"/>
              <a:gd name="connsiteY6" fmla="*/ 1511306 h 1511306"/>
              <a:gd name="connsiteX7" fmla="*/ 0 w 6693455"/>
              <a:gd name="connsiteY7" fmla="*/ 1511306 h 1511306"/>
              <a:gd name="connsiteX8" fmla="*/ 0 w 6693455"/>
              <a:gd name="connsiteY8" fmla="*/ 2 h 1511306"/>
              <a:gd name="connsiteX9" fmla="*/ 680261 w 6693455"/>
              <a:gd name="connsiteY9" fmla="*/ 2 h 1511306"/>
              <a:gd name="connsiteX10" fmla="*/ 680261 w 6693455"/>
              <a:gd name="connsiteY10" fmla="*/ 2544 h 1511306"/>
              <a:gd name="connsiteX11" fmla="*/ 2147981 w 6693455"/>
              <a:gd name="connsiteY11" fmla="*/ 2544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93455" h="1511306">
                <a:moveTo>
                  <a:pt x="2147981" y="0"/>
                </a:moveTo>
                <a:lnTo>
                  <a:pt x="6693455" y="0"/>
                </a:lnTo>
                <a:lnTo>
                  <a:pt x="5995838" y="1511301"/>
                </a:lnTo>
                <a:lnTo>
                  <a:pt x="2147982" y="1511301"/>
                </a:lnTo>
                <a:lnTo>
                  <a:pt x="2147982" y="1511304"/>
                </a:lnTo>
                <a:lnTo>
                  <a:pt x="680261" y="1511304"/>
                </a:lnTo>
                <a:lnTo>
                  <a:pt x="680261" y="1511306"/>
                </a:lnTo>
                <a:lnTo>
                  <a:pt x="0" y="1511306"/>
                </a:lnTo>
                <a:lnTo>
                  <a:pt x="0" y="2"/>
                </a:lnTo>
                <a:lnTo>
                  <a:pt x="680261" y="2"/>
                </a:lnTo>
                <a:lnTo>
                  <a:pt x="680261" y="2544"/>
                </a:lnTo>
                <a:lnTo>
                  <a:pt x="2147981" y="25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736AD5-974F-46E2-8B81-845BF87E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0812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Aufnahme bearbeiten und löschen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C81BFC-A665-4DFF-AFE8-B85ACB3E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A7D6B44-015E-49B2-84A8-845425EEE6AA}"/>
              </a:ext>
            </a:extLst>
          </p:cNvPr>
          <p:cNvSpPr txBox="1"/>
          <p:nvPr/>
        </p:nvSpPr>
        <p:spPr>
          <a:xfrm>
            <a:off x="838200" y="2176272"/>
            <a:ext cx="3339353" cy="363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Sie haben jederzeit die Möglichkeit, einzelne Folien neu aufzunehmen oder die gesamte Aufnahme zu löschen.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BC29EFCB-8383-4BE1-B147-2A98AB6AEA84}"/>
              </a:ext>
            </a:extLst>
          </p:cNvPr>
          <p:cNvSpPr/>
          <p:nvPr/>
        </p:nvSpPr>
        <p:spPr>
          <a:xfrm>
            <a:off x="9839416" y="2895263"/>
            <a:ext cx="577049" cy="4000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Inhaltsplatzhalter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FDFFCD3-8988-4C9E-969D-1D7BBE5D4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039" y="2449313"/>
            <a:ext cx="6220531" cy="3499049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079BBC-3A04-421B-A2A8-621540402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44" y="1595530"/>
            <a:ext cx="5589626" cy="1952613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6D5514B-3D86-4DEE-8313-79744CD83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23" y="4971495"/>
            <a:ext cx="3687396" cy="15483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CD927F85-8BAE-4BF5-8D8E-A97167F6D1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34859" y="4946219"/>
              <a:ext cx="2" cy="2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CD927F85-8BAE-4BF5-8D8E-A97167F6D1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34859" y="494621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49B091EF-3B66-48F3-B31C-444B241166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2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44"/>
    </mc:Choice>
    <mc:Fallback xmlns="">
      <p:transition spd="slow" advTm="4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E1BA2-FBAF-4B3D-8829-D6BAED7C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de-DE"/>
              <a:t>Aufzeichnung beenden und speichern</a:t>
            </a: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34C3FF6-8951-4B7B-9950-3A601F4F1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3" y="684033"/>
            <a:ext cx="4555700" cy="2562581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Grafik 1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83EC41E-6BBE-40AA-BE1D-40EB06441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99" y="3902413"/>
            <a:ext cx="3303072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611E06-C2A2-4D7D-93BB-CA2A82EF9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r>
              <a:rPr lang="de-DE" dirty="0"/>
              <a:t>Klicken Sie auf beenden, um die Aufzeichnung zu beenden.</a:t>
            </a:r>
          </a:p>
          <a:p>
            <a:r>
              <a:rPr lang="de-DE" dirty="0"/>
              <a:t>Speichern Sie anschließend Ihre Präsentation.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Grafik 29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382B48E7-4E5C-4D39-8EA6-DB1E033FA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6" y="3464348"/>
            <a:ext cx="3220078" cy="26370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AFE4A2A-8591-460E-9D01-8208DE9B2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0873" y="3902413"/>
            <a:ext cx="5443560" cy="209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42033407-A034-49D9-B3CA-C9B7BD8A07E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99339" y="4270319"/>
              <a:ext cx="2" cy="2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42033407-A034-49D9-B3CA-C9B7BD8A07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9339" y="427031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BBC45086-98F1-4586-9AB2-B0EA6FDD65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4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2"/>
    </mc:Choice>
    <mc:Fallback xmlns="">
      <p:transition spd="slow" advTm="3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563390-CE52-4DD2-B1AF-6B3339EF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Quelle und Creative Common Lizenz</a:t>
            </a:r>
          </a:p>
        </p:txBody>
      </p:sp>
      <p:pic>
        <p:nvPicPr>
          <p:cNvPr id="4098" name="Picture 2" descr="Die Creative Commons Lizenz">
            <a:extLst>
              <a:ext uri="{FF2B5EF4-FFF2-40B4-BE49-F238E27FC236}">
                <a16:creationId xmlns:a16="http://schemas.microsoft.com/office/drawing/2014/main" id="{BB6A645D-6AAA-458B-9DC8-6EA98770B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" r="1" b="279"/>
          <a:stretch/>
        </p:blipFill>
        <p:spPr bwMode="auto">
          <a:xfrm>
            <a:off x="918307" y="478232"/>
            <a:ext cx="2789888" cy="278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Wie funktionierts - Creative Commons">
            <a:extLst>
              <a:ext uri="{FF2B5EF4-FFF2-40B4-BE49-F238E27FC236}">
                <a16:creationId xmlns:a16="http://schemas.microsoft.com/office/drawing/2014/main" id="{4475F817-7AE3-4FB7-8D16-31744F8EF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18791" y="3589867"/>
            <a:ext cx="2788920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155B02-ABBD-4738-B64E-87CC56661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 lnSpcReduction="10000"/>
          </a:bodyPr>
          <a:lstStyle/>
          <a:p>
            <a:r>
              <a:rPr lang="de-DE" sz="2400" dirty="0">
                <a:solidFill>
                  <a:srgbClr val="FFFFFF"/>
                </a:solidFill>
              </a:rPr>
              <a:t>Urheberin: Cathrin Pichler </a:t>
            </a:r>
          </a:p>
          <a:p>
            <a:r>
              <a:rPr lang="de-DE" sz="2400" dirty="0">
                <a:solidFill>
                  <a:srgbClr val="FFFFFF"/>
                </a:solidFill>
              </a:rPr>
              <a:t>Quellen: </a:t>
            </a:r>
          </a:p>
          <a:p>
            <a:pPr lvl="1"/>
            <a:r>
              <a:rPr lang="de-DE" sz="1600" dirty="0">
                <a:solidFill>
                  <a:srgbClr val="FFFFFF"/>
                </a:solidFill>
                <a:hlinkClick r:id="rId6"/>
              </a:rPr>
              <a:t>https://duepublico2.uni-due.de/receive/duepublico_mods_00071610</a:t>
            </a:r>
            <a:endParaRPr lang="de-DE" sz="1600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sz="1600" dirty="0">
                <a:hlinkClick r:id="rId7"/>
              </a:rPr>
              <a:t>https://moodle.uni-due.de/course/view.php?id=19647#section-4</a:t>
            </a:r>
            <a:endParaRPr lang="de-DE" sz="1600" dirty="0">
              <a:solidFill>
                <a:srgbClr val="FFFFFF"/>
              </a:solidFill>
            </a:endParaRPr>
          </a:p>
          <a:p>
            <a:r>
              <a:rPr lang="de-DE" sz="2400" dirty="0">
                <a:solidFill>
                  <a:srgbClr val="FFFFFF"/>
                </a:solidFill>
              </a:rPr>
              <a:t>Creative Common Lizenz: </a:t>
            </a:r>
            <a:r>
              <a:rPr lang="de-DE" sz="2400" dirty="0">
                <a:solidFill>
                  <a:srgbClr val="FFFFFF"/>
                </a:solidFill>
                <a:hlinkClick r:id="rId8"/>
              </a:rPr>
              <a:t>https://creativecommons.org/licenses/by/4.0/</a:t>
            </a:r>
            <a:endParaRPr lang="de-DE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A0F6F565-3C3D-4272-87E9-59F0311F94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44960" y="4886280"/>
              <a:ext cx="552600" cy="40824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A0F6F565-3C3D-4272-87E9-59F0311F94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35600" y="4876920"/>
                <a:ext cx="571320" cy="4269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99FA60B-287D-4CD0-99F7-E585BF8A5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60"/>
    </mc:Choice>
    <mc:Fallback>
      <p:transition spd="slow" advTm="42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9120C-D9D0-446D-A18F-3A97B130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kann ich meine PowerPoint-Präsentation aufnehmen?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CC8CF89-DDB9-4DDA-8651-12D72C166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5730"/>
            <a:ext cx="10515600" cy="3429299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B9C264E-7574-464B-A248-E66FFCA37854}"/>
              </a:ext>
            </a:extLst>
          </p:cNvPr>
          <p:cNvSpPr txBox="1"/>
          <p:nvPr/>
        </p:nvSpPr>
        <p:spPr>
          <a:xfrm>
            <a:off x="923278" y="1828800"/>
            <a:ext cx="1022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Klicken Sie auf „Bildschirmpräsentation“ und wählen Sie entweder „Ab aktueller Folie aufzeichnen“ oder „Von Anfang an aufzeichnen“, um anschließend in den Aufnahmemodus zu wechseln.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71B320AC-C8F9-4C15-A7C6-11D6ECC0631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16719" y="4024079"/>
              <a:ext cx="2" cy="2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71B320AC-C8F9-4C15-A7C6-11D6ECC063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16719" y="402407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633C50E-8450-4001-9E37-43599F9FA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6"/>
    </mc:Choice>
    <mc:Fallback xmlns="">
      <p:transition spd="slow" advTm="2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DE916-B1D5-4D2D-80A5-A234D8D4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Aufnahmeoptionen für Ihre PowerPoint-Präsentation</a:t>
            </a:r>
          </a:p>
        </p:txBody>
      </p:sp>
      <p:pic>
        <p:nvPicPr>
          <p:cNvPr id="5" name="Inhaltsplatzhalter 4" descr="Ein Bild, das Screenshot, Essen enthält.&#10;&#10;Automatisch generierte Beschreibung">
            <a:extLst>
              <a:ext uri="{FF2B5EF4-FFF2-40B4-BE49-F238E27FC236}">
                <a16:creationId xmlns:a16="http://schemas.microsoft.com/office/drawing/2014/main" id="{91EE35FD-AF89-456A-B476-825991AC4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87" y="2752143"/>
            <a:ext cx="6809601" cy="383040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5E5055E-DBA7-4BAB-BE59-3CBE0726086D}"/>
              </a:ext>
            </a:extLst>
          </p:cNvPr>
          <p:cNvSpPr txBox="1"/>
          <p:nvPr/>
        </p:nvSpPr>
        <p:spPr>
          <a:xfrm>
            <a:off x="962025" y="1583755"/>
            <a:ext cx="924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haben die Möglichkeit, Ihre Präsentation durch ein Videofenster und/oder eine Audiospur zu erweitern.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können sowohl das Mikrofon, als auch die Kamera, als auch die Videovorschau ausschalten.</a:t>
            </a:r>
          </a:p>
        </p:txBody>
      </p:sp>
      <p:pic>
        <p:nvPicPr>
          <p:cNvPr id="8" name="Grafik 7" descr="Mikrofon, Kamera, Videovorschau">
            <a:extLst>
              <a:ext uri="{FF2B5EF4-FFF2-40B4-BE49-F238E27FC236}">
                <a16:creationId xmlns:a16="http://schemas.microsoft.com/office/drawing/2014/main" id="{75F7068D-1675-46F1-B1E8-AC99162105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6" y="2752143"/>
            <a:ext cx="6809601" cy="33635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838F99ED-60F7-45CD-A0C7-8077E582D74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11279" y="5082119"/>
              <a:ext cx="2" cy="2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838F99ED-60F7-45CD-A0C7-8077E582D7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11279" y="508211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57706D2-033C-4C98-9335-A09AFFB4F9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8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34"/>
    </mc:Choice>
    <mc:Fallback xmlns="">
      <p:transition spd="slow" advTm="5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7041F-BE41-4B42-ADAB-C15931A94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/>
              <a:t>Aufnahme starten</a:t>
            </a:r>
            <a:endParaRPr lang="de-DE" dirty="0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56618B93-1550-4C16-9AA4-55947E539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05FC41-A2FC-4B80-9AFA-9625191D1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85" y="1617611"/>
            <a:ext cx="3590087" cy="2800451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EAD2A2C-461A-4471-9FD0-1C77D6058F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5" y="4644345"/>
            <a:ext cx="1362075" cy="1848530"/>
          </a:xfrm>
          <a:prstGeom prst="rect">
            <a:avLst/>
          </a:prstGeom>
        </p:spPr>
      </p:pic>
      <p:pic>
        <p:nvPicPr>
          <p:cNvPr id="12" name="Grafik 11" descr="Ein Bild, das Monitor, Computer, Bildschirm, Laptop enthält.&#10;&#10;Automatisch generierte Beschreibung">
            <a:extLst>
              <a:ext uri="{FF2B5EF4-FFF2-40B4-BE49-F238E27FC236}">
                <a16:creationId xmlns:a16="http://schemas.microsoft.com/office/drawing/2014/main" id="{673137A6-8799-491E-808C-610A0A1C3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7" y="1434979"/>
            <a:ext cx="9124673" cy="5132629"/>
          </a:xfrm>
          <a:prstGeom prst="rect">
            <a:avLst/>
          </a:prstGeom>
        </p:spPr>
      </p:pic>
      <p:pic>
        <p:nvPicPr>
          <p:cNvPr id="14" name="Grafik 13" descr="Ein Bild, das Monitor, Computer, Laptop enthält.&#10;&#10;Automatisch generierte Beschreibung">
            <a:extLst>
              <a:ext uri="{FF2B5EF4-FFF2-40B4-BE49-F238E27FC236}">
                <a16:creationId xmlns:a16="http://schemas.microsoft.com/office/drawing/2014/main" id="{92CFA414-92AA-4477-B487-FE84E479C4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7" y="1434979"/>
            <a:ext cx="9124672" cy="5132629"/>
          </a:xfrm>
          <a:prstGeom prst="rect">
            <a:avLst/>
          </a:prstGeom>
        </p:spPr>
      </p:pic>
      <p:pic>
        <p:nvPicPr>
          <p:cNvPr id="17" name="Grafik 16" descr="Ein Bild, das Monitor enthält.&#10;&#10;Automatisch generierte Beschreibung">
            <a:extLst>
              <a:ext uri="{FF2B5EF4-FFF2-40B4-BE49-F238E27FC236}">
                <a16:creationId xmlns:a16="http://schemas.microsoft.com/office/drawing/2014/main" id="{FF51CAB5-F245-47E4-AE7C-E53EC0296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6" y="1434980"/>
            <a:ext cx="9124672" cy="51326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78D2741A-B21A-4F65-AA36-4572A7709F0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35699" y="4113359"/>
              <a:ext cx="2" cy="2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78D2741A-B21A-4F65-AA36-4572A7709F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35699" y="411335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94E41304-08B4-4517-A2D3-C588F65558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3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2"/>
    </mc:Choice>
    <mc:Fallback xmlns="">
      <p:transition spd="slow" advTm="36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6B9AA-3C20-41D1-8330-E8BCBCF9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Aufzeichnung pausieren</a:t>
            </a:r>
          </a:p>
        </p:txBody>
      </p:sp>
      <p:pic>
        <p:nvPicPr>
          <p:cNvPr id="7" name="Inhaltsplatzhalter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CD52552-D7E3-4E84-8C2E-267846774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11" name="Grafik 10" descr="Ein Bild, das Screenshot, Zeichnung enthält.&#10;&#10;Automatisch generierte Beschreibung">
            <a:extLst>
              <a:ext uri="{FF2B5EF4-FFF2-40B4-BE49-F238E27FC236}">
                <a16:creationId xmlns:a16="http://schemas.microsoft.com/office/drawing/2014/main" id="{6A3D265C-1756-4E21-B96B-88801FF15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7" y="1472305"/>
            <a:ext cx="4311848" cy="31215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C85AE56-DA18-4157-A215-299A127A730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76959" y="2821499"/>
              <a:ext cx="2" cy="2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C85AE56-DA18-4157-A215-299A127A73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6959" y="28214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4BD70C3-3826-4AB1-9746-935A1A7976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2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4E3FB3F-1473-443F-8D85-4AB4F3C8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de-DE" sz="3400" dirty="0">
                <a:solidFill>
                  <a:srgbClr val="FFFFFF"/>
                </a:solidFill>
              </a:rPr>
              <a:t>Markierungen einfügen</a:t>
            </a:r>
          </a:p>
        </p:txBody>
      </p:sp>
      <p:pic>
        <p:nvPicPr>
          <p:cNvPr id="7" name="Inhaltsplatzhalter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C03C3A4-5E35-4BEE-8E20-E2075E881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92" y="1818482"/>
            <a:ext cx="7260082" cy="4021138"/>
          </a:xfrm>
        </p:spPr>
      </p:pic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79D3A5A-E731-4DE9-9AC7-E0B82AE3E5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05" y="4000940"/>
            <a:ext cx="5289514" cy="2152998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77C177-CF46-4B38-B768-A41695577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60" y="378006"/>
            <a:ext cx="2667840" cy="2880951"/>
          </a:xfrm>
          <a:prstGeom prst="rect">
            <a:avLst/>
          </a:prstGeom>
        </p:spPr>
      </p:pic>
      <p:pic>
        <p:nvPicPr>
          <p:cNvPr id="1026" name="Picture 2" descr="Writing Hand on Apple iOS 13.3">
            <a:extLst>
              <a:ext uri="{FF2B5EF4-FFF2-40B4-BE49-F238E27FC236}">
                <a16:creationId xmlns:a16="http://schemas.microsoft.com/office/drawing/2014/main" id="{15BC2815-E40A-4FCA-80B4-A9F73D272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25" y="382905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C8A30C98-E14A-4B8B-AF80-184B1EE1B93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77179" y="4814459"/>
              <a:ext cx="2" cy="2"/>
            </p14:xfrm>
          </p:contentPart>
        </mc:Choice>
        <mc:Fallback xmlns=""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C8A30C98-E14A-4B8B-AF80-184B1EE1B9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77179" y="481445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832B2736-44B4-493D-A845-DF08081CA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74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4"/>
    </mc:Choice>
    <mc:Fallback xmlns="">
      <p:transition spd="slow" advTm="4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nhaltsplatzhalter 4" descr="Ein Bild, das Screenshot, Monitor, Bildschirm, sitzend enthält.&#10;&#10;Automatisch generierte Beschreibung">
            <a:extLst>
              <a:ext uri="{FF2B5EF4-FFF2-40B4-BE49-F238E27FC236}">
                <a16:creationId xmlns:a16="http://schemas.microsoft.com/office/drawing/2014/main" id="{92D511BE-36E8-4830-B55D-84EC34D10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/>
          <a:stretch/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2701A8-3A60-4713-A474-FC85605D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42" y="754840"/>
            <a:ext cx="4001034" cy="27577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Markierungen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einfügen</a:t>
            </a: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E747CE47-A79E-40DE-A7F5-F0C738419A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8" r="36306" b="-1"/>
          <a:stretch/>
        </p:blipFill>
        <p:spPr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B36D74AA-513F-4A37-8700-A8CB66A826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12960" y="6237720"/>
              <a:ext cx="875160" cy="5439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B36D74AA-513F-4A37-8700-A8CB66A826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97120" y="6174360"/>
                <a:ext cx="906480" cy="67068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89C9867-7E7C-426A-9F8D-CB76DC86B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5"/>
    </mc:Choice>
    <mc:Fallback xmlns="">
      <p:transition spd="slow" advTm="2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114A4D-189D-4413-B592-9CE5150D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Markierungen entfernen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9982E19-4A77-49E5-A64E-3BF3FD0DE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17" y="2995934"/>
            <a:ext cx="5455917" cy="30689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D05C0CC-00BF-463E-8123-F2C1EA449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6" y="3337152"/>
            <a:ext cx="5455917" cy="19985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AE4008A0-CA86-4909-98EE-DA5BD04797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75419" y="4686839"/>
              <a:ext cx="2" cy="2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AE4008A0-CA86-4909-98EE-DA5BD04797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5419" y="46868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4A10A09-EBB7-4CBA-A13A-B25AF53CB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4"/>
    </mc:Choice>
    <mc:Fallback xmlns="">
      <p:transition spd="slow" advTm="1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78719-929F-406B-ACFE-EA6BC03CC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Aufnahme wiedergeben</a:t>
            </a:r>
          </a:p>
        </p:txBody>
      </p:sp>
      <p:pic>
        <p:nvPicPr>
          <p:cNvPr id="6" name="Inhaltsplatzhalter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7EFD4DE-9D4B-41A3-B4A1-B11AB3982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324AA3B-19A6-4C8C-A4B1-F18EF040E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31" y="1561735"/>
            <a:ext cx="3777007" cy="25349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AF719073-17C9-4820-AD81-34F669408A7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67159" y="2655899"/>
              <a:ext cx="2" cy="2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AF719073-17C9-4820-AD81-34F669408A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7159" y="26558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90F47AB-06E9-4620-90EA-8AD712026B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9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2"/>
    </mc:Choice>
    <mc:Fallback xmlns="">
      <p:transition spd="slow" advTm="1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7.4|15.6|2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4|3.4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Breitbild</PresentationFormat>
  <Paragraphs>25</Paragraphs>
  <Slides>12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Bildschirmpräsentationen aufzeichnen mit PowerPoint</vt:lpstr>
      <vt:lpstr>Wie kann ich meine PowerPoint-Präsentation aufnehmen?</vt:lpstr>
      <vt:lpstr>Aufnahmeoptionen für Ihre PowerPoint-Präsentation</vt:lpstr>
      <vt:lpstr>Aufnahme starten</vt:lpstr>
      <vt:lpstr>Aufzeichnung pausieren</vt:lpstr>
      <vt:lpstr>Markierungen einfügen</vt:lpstr>
      <vt:lpstr>Markierungen einfügen</vt:lpstr>
      <vt:lpstr>Markierungen entfernen</vt:lpstr>
      <vt:lpstr>Aufnahme wiedergeben</vt:lpstr>
      <vt:lpstr>Aufnahme bearbeiten und löschen</vt:lpstr>
      <vt:lpstr>Aufzeichnung beenden und speichern</vt:lpstr>
      <vt:lpstr>Quelle und Creative Common Lizenz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Bildschirmpräsentationen aufnehmen mit PowerPoint</dc:title>
  <dc:creator>Cathrin Pichler</dc:creator>
  <cp:lastModifiedBy>Cathrin Pichler</cp:lastModifiedBy>
  <cp:revision>7</cp:revision>
  <dcterms:created xsi:type="dcterms:W3CDTF">2020-04-16T14:49:27Z</dcterms:created>
  <dcterms:modified xsi:type="dcterms:W3CDTF">2020-04-16T16:10:46Z</dcterms:modified>
</cp:coreProperties>
</file>