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377" r:id="rId2"/>
    <p:sldId id="603" r:id="rId3"/>
    <p:sldId id="620" r:id="rId4"/>
    <p:sldId id="532" r:id="rId5"/>
    <p:sldId id="578" r:id="rId6"/>
    <p:sldId id="595" r:id="rId7"/>
    <p:sldId id="606" r:id="rId8"/>
    <p:sldId id="607" r:id="rId9"/>
    <p:sldId id="608" r:id="rId10"/>
    <p:sldId id="609" r:id="rId11"/>
    <p:sldId id="585" r:id="rId12"/>
    <p:sldId id="597" r:id="rId13"/>
    <p:sldId id="598" r:id="rId14"/>
    <p:sldId id="599" r:id="rId15"/>
    <p:sldId id="600" r:id="rId16"/>
    <p:sldId id="601" r:id="rId17"/>
    <p:sldId id="610" r:id="rId18"/>
    <p:sldId id="611" r:id="rId19"/>
    <p:sldId id="612" r:id="rId20"/>
    <p:sldId id="613" r:id="rId21"/>
    <p:sldId id="616" r:id="rId22"/>
    <p:sldId id="587" r:id="rId23"/>
    <p:sldId id="615" r:id="rId24"/>
    <p:sldId id="617" r:id="rId25"/>
    <p:sldId id="618" r:id="rId26"/>
    <p:sldId id="619" r:id="rId27"/>
    <p:sldId id="602" r:id="rId28"/>
    <p:sldId id="614" r:id="rId29"/>
    <p:sldId id="574" r:id="rId30"/>
  </p:sldIdLst>
  <p:sldSz cx="9144000" cy="6858000" type="screen4x3"/>
  <p:notesSz cx="6797675" cy="9926638"/>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3939">
          <p15:clr>
            <a:srgbClr val="A4A3A4"/>
          </p15:clr>
        </p15:guide>
        <p15:guide id="2" pos="5653">
          <p15:clr>
            <a:srgbClr val="A4A3A4"/>
          </p15:clr>
        </p15:guide>
        <p15:guide id="3" pos="11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13D"/>
    <a:srgbClr val="1FA7DA"/>
    <a:srgbClr val="99FF99"/>
    <a:srgbClr val="8FD3EC"/>
    <a:srgbClr val="A3C13C"/>
    <a:srgbClr val="BB0505"/>
    <a:srgbClr val="138619"/>
    <a:srgbClr val="024A92"/>
    <a:srgbClr val="004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4" autoAdjust="0"/>
    <p:restoredTop sz="23394" autoAdjust="0"/>
  </p:normalViewPr>
  <p:slideViewPr>
    <p:cSldViewPr snapToGrid="0" snapToObjects="1">
      <p:cViewPr varScale="1">
        <p:scale>
          <a:sx n="27" d="100"/>
          <a:sy n="27" d="100"/>
        </p:scale>
        <p:origin x="4398" y="48"/>
      </p:cViewPr>
      <p:guideLst>
        <p:guide orient="horz" pos="3939"/>
        <p:guide pos="5653"/>
        <p:guide pos="117"/>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66" d="100"/>
        <a:sy n="66" d="100"/>
      </p:scale>
      <p:origin x="0" y="0"/>
    </p:cViewPr>
  </p:sorterViewPr>
  <p:notesViewPr>
    <p:cSldViewPr snapToGrid="0" snapToObjects="1">
      <p:cViewPr varScale="1">
        <p:scale>
          <a:sx n="123" d="100"/>
          <a:sy n="123" d="100"/>
        </p:scale>
        <p:origin x="-105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5BB26-078D-4F35-91F1-073FC049C5A7}" type="doc">
      <dgm:prSet loTypeId="urn:microsoft.com/office/officeart/2005/8/layout/radial5" loCatId="relationship" qsTypeId="urn:microsoft.com/office/officeart/2005/8/quickstyle/simple2" qsCatId="simple" csTypeId="urn:microsoft.com/office/officeart/2005/8/colors/colorful2" csCatId="colorful" phldr="1"/>
      <dgm:spPr/>
      <dgm:t>
        <a:bodyPr/>
        <a:lstStyle/>
        <a:p>
          <a:endParaRPr lang="de-DE"/>
        </a:p>
      </dgm:t>
    </dgm:pt>
    <dgm:pt modelId="{46D47CA4-B907-43AF-93E5-806EFD721A1C}">
      <dgm:prSet phldrT="[Text]"/>
      <dgm:spPr>
        <a:solidFill>
          <a:srgbClr val="A3C13C"/>
        </a:solidFill>
      </dgm:spPr>
      <dgm:t>
        <a:bodyPr/>
        <a:lstStyle/>
        <a:p>
          <a:r>
            <a:rPr lang="de-DE" b="1" dirty="0" smtClean="0">
              <a:solidFill>
                <a:schemeClr val="tx1"/>
              </a:solidFill>
            </a:rPr>
            <a:t>Wer darf Qualität bewerten?</a:t>
          </a:r>
          <a:endParaRPr lang="de-DE" b="1" dirty="0">
            <a:solidFill>
              <a:schemeClr val="tx1"/>
            </a:solidFill>
          </a:endParaRPr>
        </a:p>
      </dgm:t>
    </dgm:pt>
    <dgm:pt modelId="{49AEA81D-02B1-4487-917A-4767B7A69904}" type="parTrans" cxnId="{0F5E098D-7073-46C0-984E-2527241E118A}">
      <dgm:prSet/>
      <dgm:spPr/>
      <dgm:t>
        <a:bodyPr/>
        <a:lstStyle/>
        <a:p>
          <a:endParaRPr lang="de-DE"/>
        </a:p>
      </dgm:t>
    </dgm:pt>
    <dgm:pt modelId="{966D5CE3-71DB-43D2-AAA0-555590A88A25}" type="sibTrans" cxnId="{0F5E098D-7073-46C0-984E-2527241E118A}">
      <dgm:prSet/>
      <dgm:spPr/>
      <dgm:t>
        <a:bodyPr/>
        <a:lstStyle/>
        <a:p>
          <a:endParaRPr lang="de-DE"/>
        </a:p>
      </dgm:t>
    </dgm:pt>
    <dgm:pt modelId="{1C86BCE6-8C40-4B63-AFEF-E236284B6936}">
      <dgm:prSet phldrT="[Text]" phldr="1"/>
      <dgm:spPr/>
      <dgm:t>
        <a:bodyPr/>
        <a:lstStyle/>
        <a:p>
          <a:endParaRPr lang="de-DE" dirty="0"/>
        </a:p>
      </dgm:t>
    </dgm:pt>
    <dgm:pt modelId="{3812DB6A-FFF2-4264-8C0C-39E93DD83F41}" type="parTrans" cxnId="{D31F86B7-1E2F-4139-8447-E48FF99B0563}">
      <dgm:prSet/>
      <dgm:spPr/>
      <dgm:t>
        <a:bodyPr/>
        <a:lstStyle/>
        <a:p>
          <a:endParaRPr lang="de-DE"/>
        </a:p>
      </dgm:t>
    </dgm:pt>
    <dgm:pt modelId="{569C5B29-FE98-408F-B1EE-D74258EEBC38}" type="sibTrans" cxnId="{D31F86B7-1E2F-4139-8447-E48FF99B0563}">
      <dgm:prSet/>
      <dgm:spPr/>
      <dgm:t>
        <a:bodyPr/>
        <a:lstStyle/>
        <a:p>
          <a:endParaRPr lang="de-DE"/>
        </a:p>
      </dgm:t>
    </dgm:pt>
    <dgm:pt modelId="{11688502-DA15-41DA-BA74-5D37511F8BC3}">
      <dgm:prSet phldrT="[Text]" phldr="1"/>
      <dgm:spPr/>
      <dgm:t>
        <a:bodyPr/>
        <a:lstStyle/>
        <a:p>
          <a:endParaRPr lang="de-DE" dirty="0"/>
        </a:p>
      </dgm:t>
    </dgm:pt>
    <dgm:pt modelId="{DDBF0B5A-7204-4A0F-92AB-39B7E54E2BF8}" type="parTrans" cxnId="{37232DC5-CA00-4390-8C0C-53D86A345CC1}">
      <dgm:prSet/>
      <dgm:spPr/>
      <dgm:t>
        <a:bodyPr/>
        <a:lstStyle/>
        <a:p>
          <a:endParaRPr lang="de-DE"/>
        </a:p>
      </dgm:t>
    </dgm:pt>
    <dgm:pt modelId="{DF1A219E-7518-4821-81AD-FD9EA9579405}" type="sibTrans" cxnId="{37232DC5-CA00-4390-8C0C-53D86A345CC1}">
      <dgm:prSet/>
      <dgm:spPr/>
      <dgm:t>
        <a:bodyPr/>
        <a:lstStyle/>
        <a:p>
          <a:endParaRPr lang="de-DE"/>
        </a:p>
      </dgm:t>
    </dgm:pt>
    <dgm:pt modelId="{12B6AB50-632E-4E2E-B306-18EBBABB7A38}">
      <dgm:prSet phldrT="[Text]" phldr="1"/>
      <dgm:spPr/>
      <dgm:t>
        <a:bodyPr/>
        <a:lstStyle/>
        <a:p>
          <a:endParaRPr lang="de-DE" dirty="0"/>
        </a:p>
      </dgm:t>
    </dgm:pt>
    <dgm:pt modelId="{3AE46BAC-0493-43EC-B81B-456F0207351D}" type="parTrans" cxnId="{B70F1C0D-D7DA-41C5-ACD1-F88262BE6FC0}">
      <dgm:prSet/>
      <dgm:spPr/>
      <dgm:t>
        <a:bodyPr/>
        <a:lstStyle/>
        <a:p>
          <a:endParaRPr lang="de-DE"/>
        </a:p>
      </dgm:t>
    </dgm:pt>
    <dgm:pt modelId="{2B661BB9-6ADE-425C-9DCC-ACD00CB6E9E6}" type="sibTrans" cxnId="{B70F1C0D-D7DA-41C5-ACD1-F88262BE6FC0}">
      <dgm:prSet/>
      <dgm:spPr/>
      <dgm:t>
        <a:bodyPr/>
        <a:lstStyle/>
        <a:p>
          <a:endParaRPr lang="de-DE"/>
        </a:p>
      </dgm:t>
    </dgm:pt>
    <dgm:pt modelId="{031527C8-0227-4B96-8B9D-C54271255A34}">
      <dgm:prSet phldrT="[Text]" phldr="1"/>
      <dgm:spPr/>
      <dgm:t>
        <a:bodyPr/>
        <a:lstStyle/>
        <a:p>
          <a:endParaRPr lang="de-DE" dirty="0"/>
        </a:p>
      </dgm:t>
    </dgm:pt>
    <dgm:pt modelId="{5A7149C3-F02C-4161-B813-A273CFECF448}" type="parTrans" cxnId="{601AFC8F-C480-498E-9756-2A4BA25BB830}">
      <dgm:prSet/>
      <dgm:spPr/>
      <dgm:t>
        <a:bodyPr/>
        <a:lstStyle/>
        <a:p>
          <a:endParaRPr lang="de-DE"/>
        </a:p>
      </dgm:t>
    </dgm:pt>
    <dgm:pt modelId="{3087379E-F90E-4124-8BB2-F8D6A00BEA89}" type="sibTrans" cxnId="{601AFC8F-C480-498E-9756-2A4BA25BB830}">
      <dgm:prSet/>
      <dgm:spPr/>
      <dgm:t>
        <a:bodyPr/>
        <a:lstStyle/>
        <a:p>
          <a:endParaRPr lang="de-DE"/>
        </a:p>
      </dgm:t>
    </dgm:pt>
    <dgm:pt modelId="{5BE07A74-DA6E-40E5-AB14-DDDCE5E3B5CD}">
      <dgm:prSet phldrT="[Text]"/>
      <dgm:spPr/>
      <dgm:t>
        <a:bodyPr/>
        <a:lstStyle/>
        <a:p>
          <a:endParaRPr lang="de-DE" dirty="0"/>
        </a:p>
      </dgm:t>
    </dgm:pt>
    <dgm:pt modelId="{DD21365C-090C-44C1-9B70-05D44C7B7B0F}" type="parTrans" cxnId="{BDBA3765-19E1-4736-8605-80F15656C638}">
      <dgm:prSet/>
      <dgm:spPr/>
      <dgm:t>
        <a:bodyPr/>
        <a:lstStyle/>
        <a:p>
          <a:endParaRPr lang="de-DE"/>
        </a:p>
      </dgm:t>
    </dgm:pt>
    <dgm:pt modelId="{82CA3AC8-671F-4C06-8EE4-9D838AEAF4AD}" type="sibTrans" cxnId="{BDBA3765-19E1-4736-8605-80F15656C638}">
      <dgm:prSet/>
      <dgm:spPr/>
      <dgm:t>
        <a:bodyPr/>
        <a:lstStyle/>
        <a:p>
          <a:endParaRPr lang="de-DE"/>
        </a:p>
      </dgm:t>
    </dgm:pt>
    <dgm:pt modelId="{DDCBFDB9-EC43-4BFE-BE30-ADE3CC29812C}">
      <dgm:prSet phldrT="[Text]"/>
      <dgm:spPr/>
      <dgm:t>
        <a:bodyPr/>
        <a:lstStyle/>
        <a:p>
          <a:endParaRPr lang="de-DE" dirty="0"/>
        </a:p>
      </dgm:t>
    </dgm:pt>
    <dgm:pt modelId="{2BE92641-C8E0-42D1-959F-4A7FBEDBE8CD}" type="parTrans" cxnId="{449FD77F-F5A9-4553-A1F6-AE529CC30C28}">
      <dgm:prSet/>
      <dgm:spPr/>
      <dgm:t>
        <a:bodyPr/>
        <a:lstStyle/>
        <a:p>
          <a:endParaRPr lang="de-DE"/>
        </a:p>
      </dgm:t>
    </dgm:pt>
    <dgm:pt modelId="{7A82D02F-3A17-411B-A74C-9E01D63AFEAF}" type="sibTrans" cxnId="{449FD77F-F5A9-4553-A1F6-AE529CC30C28}">
      <dgm:prSet/>
      <dgm:spPr/>
      <dgm:t>
        <a:bodyPr/>
        <a:lstStyle/>
        <a:p>
          <a:endParaRPr lang="de-DE"/>
        </a:p>
      </dgm:t>
    </dgm:pt>
    <dgm:pt modelId="{DE1818FD-DE48-4F29-BADB-78B13C05EC7A}" type="pres">
      <dgm:prSet presAssocID="{BA85BB26-078D-4F35-91F1-073FC049C5A7}" presName="Name0" presStyleCnt="0">
        <dgm:presLayoutVars>
          <dgm:chMax val="1"/>
          <dgm:dir/>
          <dgm:animLvl val="ctr"/>
          <dgm:resizeHandles val="exact"/>
        </dgm:presLayoutVars>
      </dgm:prSet>
      <dgm:spPr/>
      <dgm:t>
        <a:bodyPr/>
        <a:lstStyle/>
        <a:p>
          <a:endParaRPr lang="de-DE"/>
        </a:p>
      </dgm:t>
    </dgm:pt>
    <dgm:pt modelId="{B609CCBF-B5D9-4CAA-8B61-3393C802D9B1}" type="pres">
      <dgm:prSet presAssocID="{46D47CA4-B907-43AF-93E5-806EFD721A1C}" presName="centerShape" presStyleLbl="node0" presStyleIdx="0" presStyleCnt="1"/>
      <dgm:spPr/>
      <dgm:t>
        <a:bodyPr/>
        <a:lstStyle/>
        <a:p>
          <a:endParaRPr lang="de-DE"/>
        </a:p>
      </dgm:t>
    </dgm:pt>
    <dgm:pt modelId="{D22DA6A6-1BA5-4646-AD49-009C544E5AD9}" type="pres">
      <dgm:prSet presAssocID="{2BE92641-C8E0-42D1-959F-4A7FBEDBE8CD}" presName="parTrans" presStyleLbl="sibTrans2D1" presStyleIdx="0" presStyleCnt="6"/>
      <dgm:spPr/>
      <dgm:t>
        <a:bodyPr/>
        <a:lstStyle/>
        <a:p>
          <a:endParaRPr lang="de-DE"/>
        </a:p>
      </dgm:t>
    </dgm:pt>
    <dgm:pt modelId="{83502CCC-F123-4315-9799-1DDBB01CBED8}" type="pres">
      <dgm:prSet presAssocID="{2BE92641-C8E0-42D1-959F-4A7FBEDBE8CD}" presName="connectorText" presStyleLbl="sibTrans2D1" presStyleIdx="0" presStyleCnt="6"/>
      <dgm:spPr/>
      <dgm:t>
        <a:bodyPr/>
        <a:lstStyle/>
        <a:p>
          <a:endParaRPr lang="de-DE"/>
        </a:p>
      </dgm:t>
    </dgm:pt>
    <dgm:pt modelId="{73149639-925C-4FB9-9BE5-B6E3AD1C3949}" type="pres">
      <dgm:prSet presAssocID="{DDCBFDB9-EC43-4BFE-BE30-ADE3CC29812C}" presName="node" presStyleLbl="node1" presStyleIdx="0" presStyleCnt="6">
        <dgm:presLayoutVars>
          <dgm:bulletEnabled val="1"/>
        </dgm:presLayoutVars>
      </dgm:prSet>
      <dgm:spPr/>
      <dgm:t>
        <a:bodyPr/>
        <a:lstStyle/>
        <a:p>
          <a:endParaRPr lang="de-DE"/>
        </a:p>
      </dgm:t>
    </dgm:pt>
    <dgm:pt modelId="{D0EE996C-D48E-4BC9-B681-EA17B7E41FE9}" type="pres">
      <dgm:prSet presAssocID="{DD21365C-090C-44C1-9B70-05D44C7B7B0F}" presName="parTrans" presStyleLbl="sibTrans2D1" presStyleIdx="1" presStyleCnt="6"/>
      <dgm:spPr/>
      <dgm:t>
        <a:bodyPr/>
        <a:lstStyle/>
        <a:p>
          <a:endParaRPr lang="de-DE"/>
        </a:p>
      </dgm:t>
    </dgm:pt>
    <dgm:pt modelId="{AE9BF06C-EF6D-4A3C-8F73-238FFE69D993}" type="pres">
      <dgm:prSet presAssocID="{DD21365C-090C-44C1-9B70-05D44C7B7B0F}" presName="connectorText" presStyleLbl="sibTrans2D1" presStyleIdx="1" presStyleCnt="6"/>
      <dgm:spPr/>
      <dgm:t>
        <a:bodyPr/>
        <a:lstStyle/>
        <a:p>
          <a:endParaRPr lang="de-DE"/>
        </a:p>
      </dgm:t>
    </dgm:pt>
    <dgm:pt modelId="{D9DF4335-4FF6-4FD5-BB85-8687A9658523}" type="pres">
      <dgm:prSet presAssocID="{5BE07A74-DA6E-40E5-AB14-DDDCE5E3B5CD}" presName="node" presStyleLbl="node1" presStyleIdx="1" presStyleCnt="6">
        <dgm:presLayoutVars>
          <dgm:bulletEnabled val="1"/>
        </dgm:presLayoutVars>
      </dgm:prSet>
      <dgm:spPr/>
      <dgm:t>
        <a:bodyPr/>
        <a:lstStyle/>
        <a:p>
          <a:endParaRPr lang="de-DE"/>
        </a:p>
      </dgm:t>
    </dgm:pt>
    <dgm:pt modelId="{90F7373F-91E3-4880-B007-4FD2553850DD}" type="pres">
      <dgm:prSet presAssocID="{3812DB6A-FFF2-4264-8C0C-39E93DD83F41}" presName="parTrans" presStyleLbl="sibTrans2D1" presStyleIdx="2" presStyleCnt="6"/>
      <dgm:spPr/>
      <dgm:t>
        <a:bodyPr/>
        <a:lstStyle/>
        <a:p>
          <a:endParaRPr lang="de-DE"/>
        </a:p>
      </dgm:t>
    </dgm:pt>
    <dgm:pt modelId="{FBBFE81A-DE15-47B6-9119-B9C8DC6A1BF7}" type="pres">
      <dgm:prSet presAssocID="{3812DB6A-FFF2-4264-8C0C-39E93DD83F41}" presName="connectorText" presStyleLbl="sibTrans2D1" presStyleIdx="2" presStyleCnt="6"/>
      <dgm:spPr/>
      <dgm:t>
        <a:bodyPr/>
        <a:lstStyle/>
        <a:p>
          <a:endParaRPr lang="de-DE"/>
        </a:p>
      </dgm:t>
    </dgm:pt>
    <dgm:pt modelId="{A0483E75-D7ED-436D-BF1B-237841A3E12E}" type="pres">
      <dgm:prSet presAssocID="{1C86BCE6-8C40-4B63-AFEF-E236284B6936}" presName="node" presStyleLbl="node1" presStyleIdx="2" presStyleCnt="6">
        <dgm:presLayoutVars>
          <dgm:bulletEnabled val="1"/>
        </dgm:presLayoutVars>
      </dgm:prSet>
      <dgm:spPr/>
      <dgm:t>
        <a:bodyPr/>
        <a:lstStyle/>
        <a:p>
          <a:endParaRPr lang="de-DE"/>
        </a:p>
      </dgm:t>
    </dgm:pt>
    <dgm:pt modelId="{96DEFFCF-9285-4835-A7CD-91E08C6BA5F3}" type="pres">
      <dgm:prSet presAssocID="{DDBF0B5A-7204-4A0F-92AB-39B7E54E2BF8}" presName="parTrans" presStyleLbl="sibTrans2D1" presStyleIdx="3" presStyleCnt="6"/>
      <dgm:spPr/>
      <dgm:t>
        <a:bodyPr/>
        <a:lstStyle/>
        <a:p>
          <a:endParaRPr lang="de-DE"/>
        </a:p>
      </dgm:t>
    </dgm:pt>
    <dgm:pt modelId="{95AF3FC4-B58B-4DDA-8954-1AEA967CC476}" type="pres">
      <dgm:prSet presAssocID="{DDBF0B5A-7204-4A0F-92AB-39B7E54E2BF8}" presName="connectorText" presStyleLbl="sibTrans2D1" presStyleIdx="3" presStyleCnt="6"/>
      <dgm:spPr/>
      <dgm:t>
        <a:bodyPr/>
        <a:lstStyle/>
        <a:p>
          <a:endParaRPr lang="de-DE"/>
        </a:p>
      </dgm:t>
    </dgm:pt>
    <dgm:pt modelId="{65D55AC1-E08C-4A39-80E7-BD6D1738ED87}" type="pres">
      <dgm:prSet presAssocID="{11688502-DA15-41DA-BA74-5D37511F8BC3}" presName="node" presStyleLbl="node1" presStyleIdx="3" presStyleCnt="6">
        <dgm:presLayoutVars>
          <dgm:bulletEnabled val="1"/>
        </dgm:presLayoutVars>
      </dgm:prSet>
      <dgm:spPr/>
      <dgm:t>
        <a:bodyPr/>
        <a:lstStyle/>
        <a:p>
          <a:endParaRPr lang="de-DE"/>
        </a:p>
      </dgm:t>
    </dgm:pt>
    <dgm:pt modelId="{5E0A579F-5415-402A-8F67-4EA0A0AB7037}" type="pres">
      <dgm:prSet presAssocID="{3AE46BAC-0493-43EC-B81B-456F0207351D}" presName="parTrans" presStyleLbl="sibTrans2D1" presStyleIdx="4" presStyleCnt="6"/>
      <dgm:spPr/>
      <dgm:t>
        <a:bodyPr/>
        <a:lstStyle/>
        <a:p>
          <a:endParaRPr lang="de-DE"/>
        </a:p>
      </dgm:t>
    </dgm:pt>
    <dgm:pt modelId="{13B40848-6249-497D-88F2-8B53262CBF4F}" type="pres">
      <dgm:prSet presAssocID="{3AE46BAC-0493-43EC-B81B-456F0207351D}" presName="connectorText" presStyleLbl="sibTrans2D1" presStyleIdx="4" presStyleCnt="6"/>
      <dgm:spPr/>
      <dgm:t>
        <a:bodyPr/>
        <a:lstStyle/>
        <a:p>
          <a:endParaRPr lang="de-DE"/>
        </a:p>
      </dgm:t>
    </dgm:pt>
    <dgm:pt modelId="{DCB30B6D-91F9-416C-96D8-78518438CF71}" type="pres">
      <dgm:prSet presAssocID="{12B6AB50-632E-4E2E-B306-18EBBABB7A38}" presName="node" presStyleLbl="node1" presStyleIdx="4" presStyleCnt="6">
        <dgm:presLayoutVars>
          <dgm:bulletEnabled val="1"/>
        </dgm:presLayoutVars>
      </dgm:prSet>
      <dgm:spPr/>
      <dgm:t>
        <a:bodyPr/>
        <a:lstStyle/>
        <a:p>
          <a:endParaRPr lang="de-DE"/>
        </a:p>
      </dgm:t>
    </dgm:pt>
    <dgm:pt modelId="{AF6B5A7C-FB14-40D4-AF92-AC0FC453ECD2}" type="pres">
      <dgm:prSet presAssocID="{5A7149C3-F02C-4161-B813-A273CFECF448}" presName="parTrans" presStyleLbl="sibTrans2D1" presStyleIdx="5" presStyleCnt="6"/>
      <dgm:spPr/>
      <dgm:t>
        <a:bodyPr/>
        <a:lstStyle/>
        <a:p>
          <a:endParaRPr lang="de-DE"/>
        </a:p>
      </dgm:t>
    </dgm:pt>
    <dgm:pt modelId="{E1A59689-4D64-4ACD-956A-F049CB9B6AE5}" type="pres">
      <dgm:prSet presAssocID="{5A7149C3-F02C-4161-B813-A273CFECF448}" presName="connectorText" presStyleLbl="sibTrans2D1" presStyleIdx="5" presStyleCnt="6"/>
      <dgm:spPr/>
      <dgm:t>
        <a:bodyPr/>
        <a:lstStyle/>
        <a:p>
          <a:endParaRPr lang="de-DE"/>
        </a:p>
      </dgm:t>
    </dgm:pt>
    <dgm:pt modelId="{486CE5F9-99EA-47C1-9DA9-013855EE9031}" type="pres">
      <dgm:prSet presAssocID="{031527C8-0227-4B96-8B9D-C54271255A34}" presName="node" presStyleLbl="node1" presStyleIdx="5" presStyleCnt="6">
        <dgm:presLayoutVars>
          <dgm:bulletEnabled val="1"/>
        </dgm:presLayoutVars>
      </dgm:prSet>
      <dgm:spPr/>
      <dgm:t>
        <a:bodyPr/>
        <a:lstStyle/>
        <a:p>
          <a:endParaRPr lang="de-DE"/>
        </a:p>
      </dgm:t>
    </dgm:pt>
  </dgm:ptLst>
  <dgm:cxnLst>
    <dgm:cxn modelId="{B70F1C0D-D7DA-41C5-ACD1-F88262BE6FC0}" srcId="{46D47CA4-B907-43AF-93E5-806EFD721A1C}" destId="{12B6AB50-632E-4E2E-B306-18EBBABB7A38}" srcOrd="4" destOrd="0" parTransId="{3AE46BAC-0493-43EC-B81B-456F0207351D}" sibTransId="{2B661BB9-6ADE-425C-9DCC-ACD00CB6E9E6}"/>
    <dgm:cxn modelId="{B5EFB9C2-99A9-4280-ABC6-A546A5DDD833}" type="presOf" srcId="{46D47CA4-B907-43AF-93E5-806EFD721A1C}" destId="{B609CCBF-B5D9-4CAA-8B61-3393C802D9B1}" srcOrd="0" destOrd="0" presId="urn:microsoft.com/office/officeart/2005/8/layout/radial5"/>
    <dgm:cxn modelId="{80EB3F86-89C5-4CF2-B30F-59DC5296FFC9}" type="presOf" srcId="{DDCBFDB9-EC43-4BFE-BE30-ADE3CC29812C}" destId="{73149639-925C-4FB9-9BE5-B6E3AD1C3949}" srcOrd="0" destOrd="0" presId="urn:microsoft.com/office/officeart/2005/8/layout/radial5"/>
    <dgm:cxn modelId="{6B978F2F-C245-4D9D-BE05-329549D3026C}" type="presOf" srcId="{3812DB6A-FFF2-4264-8C0C-39E93DD83F41}" destId="{90F7373F-91E3-4880-B007-4FD2553850DD}" srcOrd="0" destOrd="0" presId="urn:microsoft.com/office/officeart/2005/8/layout/radial5"/>
    <dgm:cxn modelId="{104C0FA2-C091-4102-B98F-2E24011B735D}" type="presOf" srcId="{5BE07A74-DA6E-40E5-AB14-DDDCE5E3B5CD}" destId="{D9DF4335-4FF6-4FD5-BB85-8687A9658523}" srcOrd="0" destOrd="0" presId="urn:microsoft.com/office/officeart/2005/8/layout/radial5"/>
    <dgm:cxn modelId="{601AFC8F-C480-498E-9756-2A4BA25BB830}" srcId="{46D47CA4-B907-43AF-93E5-806EFD721A1C}" destId="{031527C8-0227-4B96-8B9D-C54271255A34}" srcOrd="5" destOrd="0" parTransId="{5A7149C3-F02C-4161-B813-A273CFECF448}" sibTransId="{3087379E-F90E-4124-8BB2-F8D6A00BEA89}"/>
    <dgm:cxn modelId="{CFC30E75-A8B3-4FD4-A00B-84EDE8D0ACF7}" type="presOf" srcId="{3812DB6A-FFF2-4264-8C0C-39E93DD83F41}" destId="{FBBFE81A-DE15-47B6-9119-B9C8DC6A1BF7}" srcOrd="1" destOrd="0" presId="urn:microsoft.com/office/officeart/2005/8/layout/radial5"/>
    <dgm:cxn modelId="{E887261B-50F4-4D66-B13D-D6EC66C466B5}" type="presOf" srcId="{12B6AB50-632E-4E2E-B306-18EBBABB7A38}" destId="{DCB30B6D-91F9-416C-96D8-78518438CF71}" srcOrd="0" destOrd="0" presId="urn:microsoft.com/office/officeart/2005/8/layout/radial5"/>
    <dgm:cxn modelId="{889A1D36-E65B-4633-8017-7A45DE187752}" type="presOf" srcId="{11688502-DA15-41DA-BA74-5D37511F8BC3}" destId="{65D55AC1-E08C-4A39-80E7-BD6D1738ED87}" srcOrd="0" destOrd="0" presId="urn:microsoft.com/office/officeart/2005/8/layout/radial5"/>
    <dgm:cxn modelId="{0EF4BEF5-CEFC-412B-9B31-7A1139828392}" type="presOf" srcId="{2BE92641-C8E0-42D1-959F-4A7FBEDBE8CD}" destId="{D22DA6A6-1BA5-4646-AD49-009C544E5AD9}" srcOrd="0" destOrd="0" presId="urn:microsoft.com/office/officeart/2005/8/layout/radial5"/>
    <dgm:cxn modelId="{618354D7-7125-450C-9DE3-DC88C616A88D}" type="presOf" srcId="{2BE92641-C8E0-42D1-959F-4A7FBEDBE8CD}" destId="{83502CCC-F123-4315-9799-1DDBB01CBED8}" srcOrd="1" destOrd="0" presId="urn:microsoft.com/office/officeart/2005/8/layout/radial5"/>
    <dgm:cxn modelId="{22378D5D-E263-4D2C-8408-AA0BDC85408B}" type="presOf" srcId="{DDBF0B5A-7204-4A0F-92AB-39B7E54E2BF8}" destId="{96DEFFCF-9285-4835-A7CD-91E08C6BA5F3}" srcOrd="0" destOrd="0" presId="urn:microsoft.com/office/officeart/2005/8/layout/radial5"/>
    <dgm:cxn modelId="{5054D8DC-0751-4768-A501-22A970339384}" type="presOf" srcId="{DD21365C-090C-44C1-9B70-05D44C7B7B0F}" destId="{AE9BF06C-EF6D-4A3C-8F73-238FFE69D993}" srcOrd="1" destOrd="0" presId="urn:microsoft.com/office/officeart/2005/8/layout/radial5"/>
    <dgm:cxn modelId="{E4DC13EA-C4C1-4401-8EEB-C4D735A4E391}" type="presOf" srcId="{DD21365C-090C-44C1-9B70-05D44C7B7B0F}" destId="{D0EE996C-D48E-4BC9-B681-EA17B7E41FE9}" srcOrd="0" destOrd="0" presId="urn:microsoft.com/office/officeart/2005/8/layout/radial5"/>
    <dgm:cxn modelId="{37232DC5-CA00-4390-8C0C-53D86A345CC1}" srcId="{46D47CA4-B907-43AF-93E5-806EFD721A1C}" destId="{11688502-DA15-41DA-BA74-5D37511F8BC3}" srcOrd="3" destOrd="0" parTransId="{DDBF0B5A-7204-4A0F-92AB-39B7E54E2BF8}" sibTransId="{DF1A219E-7518-4821-81AD-FD9EA9579405}"/>
    <dgm:cxn modelId="{78D3898B-51FC-40E3-9619-7FAC63983D4F}" type="presOf" srcId="{1C86BCE6-8C40-4B63-AFEF-E236284B6936}" destId="{A0483E75-D7ED-436D-BF1B-237841A3E12E}" srcOrd="0" destOrd="0" presId="urn:microsoft.com/office/officeart/2005/8/layout/radial5"/>
    <dgm:cxn modelId="{EBD7CF57-7C45-46F8-BFB3-D4C88FE79EF3}" type="presOf" srcId="{5A7149C3-F02C-4161-B813-A273CFECF448}" destId="{E1A59689-4D64-4ACD-956A-F049CB9B6AE5}" srcOrd="1" destOrd="0" presId="urn:microsoft.com/office/officeart/2005/8/layout/radial5"/>
    <dgm:cxn modelId="{0B3DF416-8576-4FEB-BD6E-390C5BD6AF15}" type="presOf" srcId="{031527C8-0227-4B96-8B9D-C54271255A34}" destId="{486CE5F9-99EA-47C1-9DA9-013855EE9031}" srcOrd="0" destOrd="0" presId="urn:microsoft.com/office/officeart/2005/8/layout/radial5"/>
    <dgm:cxn modelId="{920BA5D7-862A-4720-AA9A-6B3DF00AECD9}" type="presOf" srcId="{DDBF0B5A-7204-4A0F-92AB-39B7E54E2BF8}" destId="{95AF3FC4-B58B-4DDA-8954-1AEA967CC476}" srcOrd="1" destOrd="0" presId="urn:microsoft.com/office/officeart/2005/8/layout/radial5"/>
    <dgm:cxn modelId="{D31F86B7-1E2F-4139-8447-E48FF99B0563}" srcId="{46D47CA4-B907-43AF-93E5-806EFD721A1C}" destId="{1C86BCE6-8C40-4B63-AFEF-E236284B6936}" srcOrd="2" destOrd="0" parTransId="{3812DB6A-FFF2-4264-8C0C-39E93DD83F41}" sibTransId="{569C5B29-FE98-408F-B1EE-D74258EEBC38}"/>
    <dgm:cxn modelId="{0F5E098D-7073-46C0-984E-2527241E118A}" srcId="{BA85BB26-078D-4F35-91F1-073FC049C5A7}" destId="{46D47CA4-B907-43AF-93E5-806EFD721A1C}" srcOrd="0" destOrd="0" parTransId="{49AEA81D-02B1-4487-917A-4767B7A69904}" sibTransId="{966D5CE3-71DB-43D2-AAA0-555590A88A25}"/>
    <dgm:cxn modelId="{449FD77F-F5A9-4553-A1F6-AE529CC30C28}" srcId="{46D47CA4-B907-43AF-93E5-806EFD721A1C}" destId="{DDCBFDB9-EC43-4BFE-BE30-ADE3CC29812C}" srcOrd="0" destOrd="0" parTransId="{2BE92641-C8E0-42D1-959F-4A7FBEDBE8CD}" sibTransId="{7A82D02F-3A17-411B-A74C-9E01D63AFEAF}"/>
    <dgm:cxn modelId="{75851630-024C-41D6-9098-176E9875963E}" type="presOf" srcId="{3AE46BAC-0493-43EC-B81B-456F0207351D}" destId="{13B40848-6249-497D-88F2-8B53262CBF4F}" srcOrd="1" destOrd="0" presId="urn:microsoft.com/office/officeart/2005/8/layout/radial5"/>
    <dgm:cxn modelId="{956E97BA-1EE6-4EFE-8DF6-43A954DCFDA8}" type="presOf" srcId="{5A7149C3-F02C-4161-B813-A273CFECF448}" destId="{AF6B5A7C-FB14-40D4-AF92-AC0FC453ECD2}" srcOrd="0" destOrd="0" presId="urn:microsoft.com/office/officeart/2005/8/layout/radial5"/>
    <dgm:cxn modelId="{B6468F4A-8CB1-4D90-A9D5-8301A0E5E835}" type="presOf" srcId="{3AE46BAC-0493-43EC-B81B-456F0207351D}" destId="{5E0A579F-5415-402A-8F67-4EA0A0AB7037}" srcOrd="0" destOrd="0" presId="urn:microsoft.com/office/officeart/2005/8/layout/radial5"/>
    <dgm:cxn modelId="{BDBA3765-19E1-4736-8605-80F15656C638}" srcId="{46D47CA4-B907-43AF-93E5-806EFD721A1C}" destId="{5BE07A74-DA6E-40E5-AB14-DDDCE5E3B5CD}" srcOrd="1" destOrd="0" parTransId="{DD21365C-090C-44C1-9B70-05D44C7B7B0F}" sibTransId="{82CA3AC8-671F-4C06-8EE4-9D838AEAF4AD}"/>
    <dgm:cxn modelId="{7111FD26-5C03-425A-9CB9-09CAE333FF20}" type="presOf" srcId="{BA85BB26-078D-4F35-91F1-073FC049C5A7}" destId="{DE1818FD-DE48-4F29-BADB-78B13C05EC7A}" srcOrd="0" destOrd="0" presId="urn:microsoft.com/office/officeart/2005/8/layout/radial5"/>
    <dgm:cxn modelId="{93657912-FF96-480B-A3F7-74C2D8F872F1}" type="presParOf" srcId="{DE1818FD-DE48-4F29-BADB-78B13C05EC7A}" destId="{B609CCBF-B5D9-4CAA-8B61-3393C802D9B1}" srcOrd="0" destOrd="0" presId="urn:microsoft.com/office/officeart/2005/8/layout/radial5"/>
    <dgm:cxn modelId="{4A998F92-E40D-466F-B6D2-E0CF9C5924DF}" type="presParOf" srcId="{DE1818FD-DE48-4F29-BADB-78B13C05EC7A}" destId="{D22DA6A6-1BA5-4646-AD49-009C544E5AD9}" srcOrd="1" destOrd="0" presId="urn:microsoft.com/office/officeart/2005/8/layout/radial5"/>
    <dgm:cxn modelId="{FC5CFF24-BE3C-404E-9709-A5B359552474}" type="presParOf" srcId="{D22DA6A6-1BA5-4646-AD49-009C544E5AD9}" destId="{83502CCC-F123-4315-9799-1DDBB01CBED8}" srcOrd="0" destOrd="0" presId="urn:microsoft.com/office/officeart/2005/8/layout/radial5"/>
    <dgm:cxn modelId="{3F8C9CBE-D240-4AD2-87EE-B7871CEAA13F}" type="presParOf" srcId="{DE1818FD-DE48-4F29-BADB-78B13C05EC7A}" destId="{73149639-925C-4FB9-9BE5-B6E3AD1C3949}" srcOrd="2" destOrd="0" presId="urn:microsoft.com/office/officeart/2005/8/layout/radial5"/>
    <dgm:cxn modelId="{F420E715-E506-496C-BEC1-B12F271F8461}" type="presParOf" srcId="{DE1818FD-DE48-4F29-BADB-78B13C05EC7A}" destId="{D0EE996C-D48E-4BC9-B681-EA17B7E41FE9}" srcOrd="3" destOrd="0" presId="urn:microsoft.com/office/officeart/2005/8/layout/radial5"/>
    <dgm:cxn modelId="{E2249097-CCB1-4314-81CB-1B6C62A337CD}" type="presParOf" srcId="{D0EE996C-D48E-4BC9-B681-EA17B7E41FE9}" destId="{AE9BF06C-EF6D-4A3C-8F73-238FFE69D993}" srcOrd="0" destOrd="0" presId="urn:microsoft.com/office/officeart/2005/8/layout/radial5"/>
    <dgm:cxn modelId="{78553C35-B6C1-4915-8AFC-1D7D988EDC22}" type="presParOf" srcId="{DE1818FD-DE48-4F29-BADB-78B13C05EC7A}" destId="{D9DF4335-4FF6-4FD5-BB85-8687A9658523}" srcOrd="4" destOrd="0" presId="urn:microsoft.com/office/officeart/2005/8/layout/radial5"/>
    <dgm:cxn modelId="{F5BC65F3-E6B5-48D8-8AF2-AF7D03814220}" type="presParOf" srcId="{DE1818FD-DE48-4F29-BADB-78B13C05EC7A}" destId="{90F7373F-91E3-4880-B007-4FD2553850DD}" srcOrd="5" destOrd="0" presId="urn:microsoft.com/office/officeart/2005/8/layout/radial5"/>
    <dgm:cxn modelId="{530A8738-B745-4AAC-B4F1-72E9EE1012D5}" type="presParOf" srcId="{90F7373F-91E3-4880-B007-4FD2553850DD}" destId="{FBBFE81A-DE15-47B6-9119-B9C8DC6A1BF7}" srcOrd="0" destOrd="0" presId="urn:microsoft.com/office/officeart/2005/8/layout/radial5"/>
    <dgm:cxn modelId="{91422F1B-974C-4733-843C-5F614A5F8700}" type="presParOf" srcId="{DE1818FD-DE48-4F29-BADB-78B13C05EC7A}" destId="{A0483E75-D7ED-436D-BF1B-237841A3E12E}" srcOrd="6" destOrd="0" presId="urn:microsoft.com/office/officeart/2005/8/layout/radial5"/>
    <dgm:cxn modelId="{01358870-295E-4502-B727-121A13CAA779}" type="presParOf" srcId="{DE1818FD-DE48-4F29-BADB-78B13C05EC7A}" destId="{96DEFFCF-9285-4835-A7CD-91E08C6BA5F3}" srcOrd="7" destOrd="0" presId="urn:microsoft.com/office/officeart/2005/8/layout/radial5"/>
    <dgm:cxn modelId="{5954754E-34CC-4D51-977B-6F17FD9C2464}" type="presParOf" srcId="{96DEFFCF-9285-4835-A7CD-91E08C6BA5F3}" destId="{95AF3FC4-B58B-4DDA-8954-1AEA967CC476}" srcOrd="0" destOrd="0" presId="urn:microsoft.com/office/officeart/2005/8/layout/radial5"/>
    <dgm:cxn modelId="{F037A32F-1648-45D8-BB4B-0ECAAFC55891}" type="presParOf" srcId="{DE1818FD-DE48-4F29-BADB-78B13C05EC7A}" destId="{65D55AC1-E08C-4A39-80E7-BD6D1738ED87}" srcOrd="8" destOrd="0" presId="urn:microsoft.com/office/officeart/2005/8/layout/radial5"/>
    <dgm:cxn modelId="{D7EAB54D-BAF3-414C-8AF9-1AC16E5DC56C}" type="presParOf" srcId="{DE1818FD-DE48-4F29-BADB-78B13C05EC7A}" destId="{5E0A579F-5415-402A-8F67-4EA0A0AB7037}" srcOrd="9" destOrd="0" presId="urn:microsoft.com/office/officeart/2005/8/layout/radial5"/>
    <dgm:cxn modelId="{BA2273DB-67EF-4A57-91EE-4960F78FA439}" type="presParOf" srcId="{5E0A579F-5415-402A-8F67-4EA0A0AB7037}" destId="{13B40848-6249-497D-88F2-8B53262CBF4F}" srcOrd="0" destOrd="0" presId="urn:microsoft.com/office/officeart/2005/8/layout/radial5"/>
    <dgm:cxn modelId="{6E0B76B7-C04B-4BD6-B8D3-4EBE0CFA7E7C}" type="presParOf" srcId="{DE1818FD-DE48-4F29-BADB-78B13C05EC7A}" destId="{DCB30B6D-91F9-416C-96D8-78518438CF71}" srcOrd="10" destOrd="0" presId="urn:microsoft.com/office/officeart/2005/8/layout/radial5"/>
    <dgm:cxn modelId="{9392A3D5-90E7-4204-BA40-0F1FBE59A2FE}" type="presParOf" srcId="{DE1818FD-DE48-4F29-BADB-78B13C05EC7A}" destId="{AF6B5A7C-FB14-40D4-AF92-AC0FC453ECD2}" srcOrd="11" destOrd="0" presId="urn:microsoft.com/office/officeart/2005/8/layout/radial5"/>
    <dgm:cxn modelId="{ECBEFA06-C599-499F-8FEE-F7F4CCBAC682}" type="presParOf" srcId="{AF6B5A7C-FB14-40D4-AF92-AC0FC453ECD2}" destId="{E1A59689-4D64-4ACD-956A-F049CB9B6AE5}" srcOrd="0" destOrd="0" presId="urn:microsoft.com/office/officeart/2005/8/layout/radial5"/>
    <dgm:cxn modelId="{2F988711-EDB3-4653-83F0-5F65C6898B62}" type="presParOf" srcId="{DE1818FD-DE48-4F29-BADB-78B13C05EC7A}" destId="{486CE5F9-99EA-47C1-9DA9-013855EE9031}" srcOrd="12"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85BB26-078D-4F35-91F1-073FC049C5A7}" type="doc">
      <dgm:prSet loTypeId="urn:microsoft.com/office/officeart/2005/8/layout/radial5" loCatId="relationship" qsTypeId="urn:microsoft.com/office/officeart/2005/8/quickstyle/simple2" qsCatId="simple" csTypeId="urn:microsoft.com/office/officeart/2005/8/colors/colorful2" csCatId="colorful" phldr="1"/>
      <dgm:spPr/>
      <dgm:t>
        <a:bodyPr/>
        <a:lstStyle/>
        <a:p>
          <a:endParaRPr lang="de-DE"/>
        </a:p>
      </dgm:t>
    </dgm:pt>
    <dgm:pt modelId="{46D47CA4-B907-43AF-93E5-806EFD721A1C}">
      <dgm:prSet phldrT="[Text]" custT="1"/>
      <dgm:spPr>
        <a:solidFill>
          <a:srgbClr val="FF0000"/>
        </a:solidFill>
      </dgm:spPr>
      <dgm:t>
        <a:bodyPr/>
        <a:lstStyle/>
        <a:p>
          <a:r>
            <a:rPr lang="de-DE" sz="1600" b="1" dirty="0" smtClean="0">
              <a:solidFill>
                <a:schemeClr val="tx1"/>
              </a:solidFill>
            </a:rPr>
            <a:t>Dimensionen  von Qualität </a:t>
          </a:r>
          <a:endParaRPr lang="de-DE" sz="1600" b="1" dirty="0">
            <a:solidFill>
              <a:schemeClr val="tx1"/>
            </a:solidFill>
          </a:endParaRPr>
        </a:p>
      </dgm:t>
    </dgm:pt>
    <dgm:pt modelId="{49AEA81D-02B1-4487-917A-4767B7A69904}" type="parTrans" cxnId="{0F5E098D-7073-46C0-984E-2527241E118A}">
      <dgm:prSet/>
      <dgm:spPr/>
      <dgm:t>
        <a:bodyPr/>
        <a:lstStyle/>
        <a:p>
          <a:endParaRPr lang="de-DE"/>
        </a:p>
      </dgm:t>
    </dgm:pt>
    <dgm:pt modelId="{966D5CE3-71DB-43D2-AAA0-555590A88A25}" type="sibTrans" cxnId="{0F5E098D-7073-46C0-984E-2527241E118A}">
      <dgm:prSet/>
      <dgm:spPr/>
      <dgm:t>
        <a:bodyPr/>
        <a:lstStyle/>
        <a:p>
          <a:endParaRPr lang="de-DE"/>
        </a:p>
      </dgm:t>
    </dgm:pt>
    <dgm:pt modelId="{1C86BCE6-8C40-4B63-AFEF-E236284B6936}">
      <dgm:prSet phldrT="[Text]" phldr="1"/>
      <dgm:spPr/>
      <dgm:t>
        <a:bodyPr/>
        <a:lstStyle/>
        <a:p>
          <a:endParaRPr lang="de-DE" dirty="0"/>
        </a:p>
      </dgm:t>
    </dgm:pt>
    <dgm:pt modelId="{3812DB6A-FFF2-4264-8C0C-39E93DD83F41}" type="parTrans" cxnId="{D31F86B7-1E2F-4139-8447-E48FF99B0563}">
      <dgm:prSet/>
      <dgm:spPr/>
      <dgm:t>
        <a:bodyPr/>
        <a:lstStyle/>
        <a:p>
          <a:endParaRPr lang="de-DE"/>
        </a:p>
      </dgm:t>
    </dgm:pt>
    <dgm:pt modelId="{569C5B29-FE98-408F-B1EE-D74258EEBC38}" type="sibTrans" cxnId="{D31F86B7-1E2F-4139-8447-E48FF99B0563}">
      <dgm:prSet/>
      <dgm:spPr/>
      <dgm:t>
        <a:bodyPr/>
        <a:lstStyle/>
        <a:p>
          <a:endParaRPr lang="de-DE"/>
        </a:p>
      </dgm:t>
    </dgm:pt>
    <dgm:pt modelId="{11688502-DA15-41DA-BA74-5D37511F8BC3}">
      <dgm:prSet phldrT="[Text]" phldr="1"/>
      <dgm:spPr/>
      <dgm:t>
        <a:bodyPr/>
        <a:lstStyle/>
        <a:p>
          <a:endParaRPr lang="de-DE" dirty="0"/>
        </a:p>
      </dgm:t>
    </dgm:pt>
    <dgm:pt modelId="{DDBF0B5A-7204-4A0F-92AB-39B7E54E2BF8}" type="parTrans" cxnId="{37232DC5-CA00-4390-8C0C-53D86A345CC1}">
      <dgm:prSet/>
      <dgm:spPr/>
      <dgm:t>
        <a:bodyPr/>
        <a:lstStyle/>
        <a:p>
          <a:endParaRPr lang="de-DE"/>
        </a:p>
      </dgm:t>
    </dgm:pt>
    <dgm:pt modelId="{DF1A219E-7518-4821-81AD-FD9EA9579405}" type="sibTrans" cxnId="{37232DC5-CA00-4390-8C0C-53D86A345CC1}">
      <dgm:prSet/>
      <dgm:spPr/>
      <dgm:t>
        <a:bodyPr/>
        <a:lstStyle/>
        <a:p>
          <a:endParaRPr lang="de-DE"/>
        </a:p>
      </dgm:t>
    </dgm:pt>
    <dgm:pt modelId="{12B6AB50-632E-4E2E-B306-18EBBABB7A38}">
      <dgm:prSet phldrT="[Text]" phldr="1"/>
      <dgm:spPr/>
      <dgm:t>
        <a:bodyPr/>
        <a:lstStyle/>
        <a:p>
          <a:endParaRPr lang="de-DE" dirty="0"/>
        </a:p>
      </dgm:t>
    </dgm:pt>
    <dgm:pt modelId="{3AE46BAC-0493-43EC-B81B-456F0207351D}" type="parTrans" cxnId="{B70F1C0D-D7DA-41C5-ACD1-F88262BE6FC0}">
      <dgm:prSet/>
      <dgm:spPr/>
      <dgm:t>
        <a:bodyPr/>
        <a:lstStyle/>
        <a:p>
          <a:endParaRPr lang="de-DE"/>
        </a:p>
      </dgm:t>
    </dgm:pt>
    <dgm:pt modelId="{2B661BB9-6ADE-425C-9DCC-ACD00CB6E9E6}" type="sibTrans" cxnId="{B70F1C0D-D7DA-41C5-ACD1-F88262BE6FC0}">
      <dgm:prSet/>
      <dgm:spPr/>
      <dgm:t>
        <a:bodyPr/>
        <a:lstStyle/>
        <a:p>
          <a:endParaRPr lang="de-DE"/>
        </a:p>
      </dgm:t>
    </dgm:pt>
    <dgm:pt modelId="{031527C8-0227-4B96-8B9D-C54271255A34}">
      <dgm:prSet phldrT="[Text]" phldr="1"/>
      <dgm:spPr/>
      <dgm:t>
        <a:bodyPr/>
        <a:lstStyle/>
        <a:p>
          <a:endParaRPr lang="de-DE" dirty="0"/>
        </a:p>
      </dgm:t>
    </dgm:pt>
    <dgm:pt modelId="{5A7149C3-F02C-4161-B813-A273CFECF448}" type="parTrans" cxnId="{601AFC8F-C480-498E-9756-2A4BA25BB830}">
      <dgm:prSet/>
      <dgm:spPr/>
      <dgm:t>
        <a:bodyPr/>
        <a:lstStyle/>
        <a:p>
          <a:endParaRPr lang="de-DE"/>
        </a:p>
      </dgm:t>
    </dgm:pt>
    <dgm:pt modelId="{3087379E-F90E-4124-8BB2-F8D6A00BEA89}" type="sibTrans" cxnId="{601AFC8F-C480-498E-9756-2A4BA25BB830}">
      <dgm:prSet/>
      <dgm:spPr/>
      <dgm:t>
        <a:bodyPr/>
        <a:lstStyle/>
        <a:p>
          <a:endParaRPr lang="de-DE"/>
        </a:p>
      </dgm:t>
    </dgm:pt>
    <dgm:pt modelId="{5BE07A74-DA6E-40E5-AB14-DDDCE5E3B5CD}">
      <dgm:prSet phldrT="[Text]"/>
      <dgm:spPr/>
      <dgm:t>
        <a:bodyPr/>
        <a:lstStyle/>
        <a:p>
          <a:endParaRPr lang="de-DE" dirty="0"/>
        </a:p>
      </dgm:t>
    </dgm:pt>
    <dgm:pt modelId="{DD21365C-090C-44C1-9B70-05D44C7B7B0F}" type="parTrans" cxnId="{BDBA3765-19E1-4736-8605-80F15656C638}">
      <dgm:prSet/>
      <dgm:spPr/>
      <dgm:t>
        <a:bodyPr/>
        <a:lstStyle/>
        <a:p>
          <a:endParaRPr lang="de-DE"/>
        </a:p>
      </dgm:t>
    </dgm:pt>
    <dgm:pt modelId="{82CA3AC8-671F-4C06-8EE4-9D838AEAF4AD}" type="sibTrans" cxnId="{BDBA3765-19E1-4736-8605-80F15656C638}">
      <dgm:prSet/>
      <dgm:spPr/>
      <dgm:t>
        <a:bodyPr/>
        <a:lstStyle/>
        <a:p>
          <a:endParaRPr lang="de-DE"/>
        </a:p>
      </dgm:t>
    </dgm:pt>
    <dgm:pt modelId="{DDCBFDB9-EC43-4BFE-BE30-ADE3CC29812C}">
      <dgm:prSet phldrT="[Text]"/>
      <dgm:spPr/>
      <dgm:t>
        <a:bodyPr/>
        <a:lstStyle/>
        <a:p>
          <a:endParaRPr lang="de-DE" dirty="0"/>
        </a:p>
      </dgm:t>
    </dgm:pt>
    <dgm:pt modelId="{2BE92641-C8E0-42D1-959F-4A7FBEDBE8CD}" type="parTrans" cxnId="{449FD77F-F5A9-4553-A1F6-AE529CC30C28}">
      <dgm:prSet/>
      <dgm:spPr/>
      <dgm:t>
        <a:bodyPr/>
        <a:lstStyle/>
        <a:p>
          <a:endParaRPr lang="de-DE"/>
        </a:p>
      </dgm:t>
    </dgm:pt>
    <dgm:pt modelId="{7A82D02F-3A17-411B-A74C-9E01D63AFEAF}" type="sibTrans" cxnId="{449FD77F-F5A9-4553-A1F6-AE529CC30C28}">
      <dgm:prSet/>
      <dgm:spPr/>
      <dgm:t>
        <a:bodyPr/>
        <a:lstStyle/>
        <a:p>
          <a:endParaRPr lang="de-DE"/>
        </a:p>
      </dgm:t>
    </dgm:pt>
    <dgm:pt modelId="{DE1818FD-DE48-4F29-BADB-78B13C05EC7A}" type="pres">
      <dgm:prSet presAssocID="{BA85BB26-078D-4F35-91F1-073FC049C5A7}" presName="Name0" presStyleCnt="0">
        <dgm:presLayoutVars>
          <dgm:chMax val="1"/>
          <dgm:dir/>
          <dgm:animLvl val="ctr"/>
          <dgm:resizeHandles val="exact"/>
        </dgm:presLayoutVars>
      </dgm:prSet>
      <dgm:spPr/>
      <dgm:t>
        <a:bodyPr/>
        <a:lstStyle/>
        <a:p>
          <a:endParaRPr lang="de-DE"/>
        </a:p>
      </dgm:t>
    </dgm:pt>
    <dgm:pt modelId="{B609CCBF-B5D9-4CAA-8B61-3393C802D9B1}" type="pres">
      <dgm:prSet presAssocID="{46D47CA4-B907-43AF-93E5-806EFD721A1C}" presName="centerShape" presStyleLbl="node0" presStyleIdx="0" presStyleCnt="1" custScaleX="122734" custScaleY="121944"/>
      <dgm:spPr/>
      <dgm:t>
        <a:bodyPr/>
        <a:lstStyle/>
        <a:p>
          <a:endParaRPr lang="de-DE"/>
        </a:p>
      </dgm:t>
    </dgm:pt>
    <dgm:pt modelId="{D22DA6A6-1BA5-4646-AD49-009C544E5AD9}" type="pres">
      <dgm:prSet presAssocID="{2BE92641-C8E0-42D1-959F-4A7FBEDBE8CD}" presName="parTrans" presStyleLbl="sibTrans2D1" presStyleIdx="0" presStyleCnt="6"/>
      <dgm:spPr/>
      <dgm:t>
        <a:bodyPr/>
        <a:lstStyle/>
        <a:p>
          <a:endParaRPr lang="de-DE"/>
        </a:p>
      </dgm:t>
    </dgm:pt>
    <dgm:pt modelId="{83502CCC-F123-4315-9799-1DDBB01CBED8}" type="pres">
      <dgm:prSet presAssocID="{2BE92641-C8E0-42D1-959F-4A7FBEDBE8CD}" presName="connectorText" presStyleLbl="sibTrans2D1" presStyleIdx="0" presStyleCnt="6"/>
      <dgm:spPr/>
      <dgm:t>
        <a:bodyPr/>
        <a:lstStyle/>
        <a:p>
          <a:endParaRPr lang="de-DE"/>
        </a:p>
      </dgm:t>
    </dgm:pt>
    <dgm:pt modelId="{73149639-925C-4FB9-9BE5-B6E3AD1C3949}" type="pres">
      <dgm:prSet presAssocID="{DDCBFDB9-EC43-4BFE-BE30-ADE3CC29812C}" presName="node" presStyleLbl="node1" presStyleIdx="0" presStyleCnt="6">
        <dgm:presLayoutVars>
          <dgm:bulletEnabled val="1"/>
        </dgm:presLayoutVars>
      </dgm:prSet>
      <dgm:spPr/>
      <dgm:t>
        <a:bodyPr/>
        <a:lstStyle/>
        <a:p>
          <a:endParaRPr lang="de-DE"/>
        </a:p>
      </dgm:t>
    </dgm:pt>
    <dgm:pt modelId="{D0EE996C-D48E-4BC9-B681-EA17B7E41FE9}" type="pres">
      <dgm:prSet presAssocID="{DD21365C-090C-44C1-9B70-05D44C7B7B0F}" presName="parTrans" presStyleLbl="sibTrans2D1" presStyleIdx="1" presStyleCnt="6"/>
      <dgm:spPr/>
      <dgm:t>
        <a:bodyPr/>
        <a:lstStyle/>
        <a:p>
          <a:endParaRPr lang="de-DE"/>
        </a:p>
      </dgm:t>
    </dgm:pt>
    <dgm:pt modelId="{AE9BF06C-EF6D-4A3C-8F73-238FFE69D993}" type="pres">
      <dgm:prSet presAssocID="{DD21365C-090C-44C1-9B70-05D44C7B7B0F}" presName="connectorText" presStyleLbl="sibTrans2D1" presStyleIdx="1" presStyleCnt="6"/>
      <dgm:spPr/>
      <dgm:t>
        <a:bodyPr/>
        <a:lstStyle/>
        <a:p>
          <a:endParaRPr lang="de-DE"/>
        </a:p>
      </dgm:t>
    </dgm:pt>
    <dgm:pt modelId="{D9DF4335-4FF6-4FD5-BB85-8687A9658523}" type="pres">
      <dgm:prSet presAssocID="{5BE07A74-DA6E-40E5-AB14-DDDCE5E3B5CD}" presName="node" presStyleLbl="node1" presStyleIdx="1" presStyleCnt="6">
        <dgm:presLayoutVars>
          <dgm:bulletEnabled val="1"/>
        </dgm:presLayoutVars>
      </dgm:prSet>
      <dgm:spPr/>
      <dgm:t>
        <a:bodyPr/>
        <a:lstStyle/>
        <a:p>
          <a:endParaRPr lang="de-DE"/>
        </a:p>
      </dgm:t>
    </dgm:pt>
    <dgm:pt modelId="{90F7373F-91E3-4880-B007-4FD2553850DD}" type="pres">
      <dgm:prSet presAssocID="{3812DB6A-FFF2-4264-8C0C-39E93DD83F41}" presName="parTrans" presStyleLbl="sibTrans2D1" presStyleIdx="2" presStyleCnt="6"/>
      <dgm:spPr/>
      <dgm:t>
        <a:bodyPr/>
        <a:lstStyle/>
        <a:p>
          <a:endParaRPr lang="de-DE"/>
        </a:p>
      </dgm:t>
    </dgm:pt>
    <dgm:pt modelId="{FBBFE81A-DE15-47B6-9119-B9C8DC6A1BF7}" type="pres">
      <dgm:prSet presAssocID="{3812DB6A-FFF2-4264-8C0C-39E93DD83F41}" presName="connectorText" presStyleLbl="sibTrans2D1" presStyleIdx="2" presStyleCnt="6"/>
      <dgm:spPr/>
      <dgm:t>
        <a:bodyPr/>
        <a:lstStyle/>
        <a:p>
          <a:endParaRPr lang="de-DE"/>
        </a:p>
      </dgm:t>
    </dgm:pt>
    <dgm:pt modelId="{A0483E75-D7ED-436D-BF1B-237841A3E12E}" type="pres">
      <dgm:prSet presAssocID="{1C86BCE6-8C40-4B63-AFEF-E236284B6936}" presName="node" presStyleLbl="node1" presStyleIdx="2" presStyleCnt="6">
        <dgm:presLayoutVars>
          <dgm:bulletEnabled val="1"/>
        </dgm:presLayoutVars>
      </dgm:prSet>
      <dgm:spPr/>
      <dgm:t>
        <a:bodyPr/>
        <a:lstStyle/>
        <a:p>
          <a:endParaRPr lang="de-DE"/>
        </a:p>
      </dgm:t>
    </dgm:pt>
    <dgm:pt modelId="{96DEFFCF-9285-4835-A7CD-91E08C6BA5F3}" type="pres">
      <dgm:prSet presAssocID="{DDBF0B5A-7204-4A0F-92AB-39B7E54E2BF8}" presName="parTrans" presStyleLbl="sibTrans2D1" presStyleIdx="3" presStyleCnt="6"/>
      <dgm:spPr/>
      <dgm:t>
        <a:bodyPr/>
        <a:lstStyle/>
        <a:p>
          <a:endParaRPr lang="de-DE"/>
        </a:p>
      </dgm:t>
    </dgm:pt>
    <dgm:pt modelId="{95AF3FC4-B58B-4DDA-8954-1AEA967CC476}" type="pres">
      <dgm:prSet presAssocID="{DDBF0B5A-7204-4A0F-92AB-39B7E54E2BF8}" presName="connectorText" presStyleLbl="sibTrans2D1" presStyleIdx="3" presStyleCnt="6"/>
      <dgm:spPr/>
      <dgm:t>
        <a:bodyPr/>
        <a:lstStyle/>
        <a:p>
          <a:endParaRPr lang="de-DE"/>
        </a:p>
      </dgm:t>
    </dgm:pt>
    <dgm:pt modelId="{65D55AC1-E08C-4A39-80E7-BD6D1738ED87}" type="pres">
      <dgm:prSet presAssocID="{11688502-DA15-41DA-BA74-5D37511F8BC3}" presName="node" presStyleLbl="node1" presStyleIdx="3" presStyleCnt="6">
        <dgm:presLayoutVars>
          <dgm:bulletEnabled val="1"/>
        </dgm:presLayoutVars>
      </dgm:prSet>
      <dgm:spPr/>
      <dgm:t>
        <a:bodyPr/>
        <a:lstStyle/>
        <a:p>
          <a:endParaRPr lang="de-DE"/>
        </a:p>
      </dgm:t>
    </dgm:pt>
    <dgm:pt modelId="{5E0A579F-5415-402A-8F67-4EA0A0AB7037}" type="pres">
      <dgm:prSet presAssocID="{3AE46BAC-0493-43EC-B81B-456F0207351D}" presName="parTrans" presStyleLbl="sibTrans2D1" presStyleIdx="4" presStyleCnt="6"/>
      <dgm:spPr/>
      <dgm:t>
        <a:bodyPr/>
        <a:lstStyle/>
        <a:p>
          <a:endParaRPr lang="de-DE"/>
        </a:p>
      </dgm:t>
    </dgm:pt>
    <dgm:pt modelId="{13B40848-6249-497D-88F2-8B53262CBF4F}" type="pres">
      <dgm:prSet presAssocID="{3AE46BAC-0493-43EC-B81B-456F0207351D}" presName="connectorText" presStyleLbl="sibTrans2D1" presStyleIdx="4" presStyleCnt="6"/>
      <dgm:spPr/>
      <dgm:t>
        <a:bodyPr/>
        <a:lstStyle/>
        <a:p>
          <a:endParaRPr lang="de-DE"/>
        </a:p>
      </dgm:t>
    </dgm:pt>
    <dgm:pt modelId="{DCB30B6D-91F9-416C-96D8-78518438CF71}" type="pres">
      <dgm:prSet presAssocID="{12B6AB50-632E-4E2E-B306-18EBBABB7A38}" presName="node" presStyleLbl="node1" presStyleIdx="4" presStyleCnt="6">
        <dgm:presLayoutVars>
          <dgm:bulletEnabled val="1"/>
        </dgm:presLayoutVars>
      </dgm:prSet>
      <dgm:spPr/>
      <dgm:t>
        <a:bodyPr/>
        <a:lstStyle/>
        <a:p>
          <a:endParaRPr lang="de-DE"/>
        </a:p>
      </dgm:t>
    </dgm:pt>
    <dgm:pt modelId="{AF6B5A7C-FB14-40D4-AF92-AC0FC453ECD2}" type="pres">
      <dgm:prSet presAssocID="{5A7149C3-F02C-4161-B813-A273CFECF448}" presName="parTrans" presStyleLbl="sibTrans2D1" presStyleIdx="5" presStyleCnt="6"/>
      <dgm:spPr/>
      <dgm:t>
        <a:bodyPr/>
        <a:lstStyle/>
        <a:p>
          <a:endParaRPr lang="de-DE"/>
        </a:p>
      </dgm:t>
    </dgm:pt>
    <dgm:pt modelId="{E1A59689-4D64-4ACD-956A-F049CB9B6AE5}" type="pres">
      <dgm:prSet presAssocID="{5A7149C3-F02C-4161-B813-A273CFECF448}" presName="connectorText" presStyleLbl="sibTrans2D1" presStyleIdx="5" presStyleCnt="6"/>
      <dgm:spPr/>
      <dgm:t>
        <a:bodyPr/>
        <a:lstStyle/>
        <a:p>
          <a:endParaRPr lang="de-DE"/>
        </a:p>
      </dgm:t>
    </dgm:pt>
    <dgm:pt modelId="{486CE5F9-99EA-47C1-9DA9-013855EE9031}" type="pres">
      <dgm:prSet presAssocID="{031527C8-0227-4B96-8B9D-C54271255A34}" presName="node" presStyleLbl="node1" presStyleIdx="5" presStyleCnt="6">
        <dgm:presLayoutVars>
          <dgm:bulletEnabled val="1"/>
        </dgm:presLayoutVars>
      </dgm:prSet>
      <dgm:spPr/>
      <dgm:t>
        <a:bodyPr/>
        <a:lstStyle/>
        <a:p>
          <a:endParaRPr lang="de-DE"/>
        </a:p>
      </dgm:t>
    </dgm:pt>
  </dgm:ptLst>
  <dgm:cxnLst>
    <dgm:cxn modelId="{B70F1C0D-D7DA-41C5-ACD1-F88262BE6FC0}" srcId="{46D47CA4-B907-43AF-93E5-806EFD721A1C}" destId="{12B6AB50-632E-4E2E-B306-18EBBABB7A38}" srcOrd="4" destOrd="0" parTransId="{3AE46BAC-0493-43EC-B81B-456F0207351D}" sibTransId="{2B661BB9-6ADE-425C-9DCC-ACD00CB6E9E6}"/>
    <dgm:cxn modelId="{B5EFB9C2-99A9-4280-ABC6-A546A5DDD833}" type="presOf" srcId="{46D47CA4-B907-43AF-93E5-806EFD721A1C}" destId="{B609CCBF-B5D9-4CAA-8B61-3393C802D9B1}" srcOrd="0" destOrd="0" presId="urn:microsoft.com/office/officeart/2005/8/layout/radial5"/>
    <dgm:cxn modelId="{80EB3F86-89C5-4CF2-B30F-59DC5296FFC9}" type="presOf" srcId="{DDCBFDB9-EC43-4BFE-BE30-ADE3CC29812C}" destId="{73149639-925C-4FB9-9BE5-B6E3AD1C3949}" srcOrd="0" destOrd="0" presId="urn:microsoft.com/office/officeart/2005/8/layout/radial5"/>
    <dgm:cxn modelId="{6B978F2F-C245-4D9D-BE05-329549D3026C}" type="presOf" srcId="{3812DB6A-FFF2-4264-8C0C-39E93DD83F41}" destId="{90F7373F-91E3-4880-B007-4FD2553850DD}" srcOrd="0" destOrd="0" presId="urn:microsoft.com/office/officeart/2005/8/layout/radial5"/>
    <dgm:cxn modelId="{104C0FA2-C091-4102-B98F-2E24011B735D}" type="presOf" srcId="{5BE07A74-DA6E-40E5-AB14-DDDCE5E3B5CD}" destId="{D9DF4335-4FF6-4FD5-BB85-8687A9658523}" srcOrd="0" destOrd="0" presId="urn:microsoft.com/office/officeart/2005/8/layout/radial5"/>
    <dgm:cxn modelId="{601AFC8F-C480-498E-9756-2A4BA25BB830}" srcId="{46D47CA4-B907-43AF-93E5-806EFD721A1C}" destId="{031527C8-0227-4B96-8B9D-C54271255A34}" srcOrd="5" destOrd="0" parTransId="{5A7149C3-F02C-4161-B813-A273CFECF448}" sibTransId="{3087379E-F90E-4124-8BB2-F8D6A00BEA89}"/>
    <dgm:cxn modelId="{CFC30E75-A8B3-4FD4-A00B-84EDE8D0ACF7}" type="presOf" srcId="{3812DB6A-FFF2-4264-8C0C-39E93DD83F41}" destId="{FBBFE81A-DE15-47B6-9119-B9C8DC6A1BF7}" srcOrd="1" destOrd="0" presId="urn:microsoft.com/office/officeart/2005/8/layout/radial5"/>
    <dgm:cxn modelId="{E887261B-50F4-4D66-B13D-D6EC66C466B5}" type="presOf" srcId="{12B6AB50-632E-4E2E-B306-18EBBABB7A38}" destId="{DCB30B6D-91F9-416C-96D8-78518438CF71}" srcOrd="0" destOrd="0" presId="urn:microsoft.com/office/officeart/2005/8/layout/radial5"/>
    <dgm:cxn modelId="{889A1D36-E65B-4633-8017-7A45DE187752}" type="presOf" srcId="{11688502-DA15-41DA-BA74-5D37511F8BC3}" destId="{65D55AC1-E08C-4A39-80E7-BD6D1738ED87}" srcOrd="0" destOrd="0" presId="urn:microsoft.com/office/officeart/2005/8/layout/radial5"/>
    <dgm:cxn modelId="{0EF4BEF5-CEFC-412B-9B31-7A1139828392}" type="presOf" srcId="{2BE92641-C8E0-42D1-959F-4A7FBEDBE8CD}" destId="{D22DA6A6-1BA5-4646-AD49-009C544E5AD9}" srcOrd="0" destOrd="0" presId="urn:microsoft.com/office/officeart/2005/8/layout/radial5"/>
    <dgm:cxn modelId="{618354D7-7125-450C-9DE3-DC88C616A88D}" type="presOf" srcId="{2BE92641-C8E0-42D1-959F-4A7FBEDBE8CD}" destId="{83502CCC-F123-4315-9799-1DDBB01CBED8}" srcOrd="1" destOrd="0" presId="urn:microsoft.com/office/officeart/2005/8/layout/radial5"/>
    <dgm:cxn modelId="{22378D5D-E263-4D2C-8408-AA0BDC85408B}" type="presOf" srcId="{DDBF0B5A-7204-4A0F-92AB-39B7E54E2BF8}" destId="{96DEFFCF-9285-4835-A7CD-91E08C6BA5F3}" srcOrd="0" destOrd="0" presId="urn:microsoft.com/office/officeart/2005/8/layout/radial5"/>
    <dgm:cxn modelId="{5054D8DC-0751-4768-A501-22A970339384}" type="presOf" srcId="{DD21365C-090C-44C1-9B70-05D44C7B7B0F}" destId="{AE9BF06C-EF6D-4A3C-8F73-238FFE69D993}" srcOrd="1" destOrd="0" presId="urn:microsoft.com/office/officeart/2005/8/layout/radial5"/>
    <dgm:cxn modelId="{E4DC13EA-C4C1-4401-8EEB-C4D735A4E391}" type="presOf" srcId="{DD21365C-090C-44C1-9B70-05D44C7B7B0F}" destId="{D0EE996C-D48E-4BC9-B681-EA17B7E41FE9}" srcOrd="0" destOrd="0" presId="urn:microsoft.com/office/officeart/2005/8/layout/radial5"/>
    <dgm:cxn modelId="{37232DC5-CA00-4390-8C0C-53D86A345CC1}" srcId="{46D47CA4-B907-43AF-93E5-806EFD721A1C}" destId="{11688502-DA15-41DA-BA74-5D37511F8BC3}" srcOrd="3" destOrd="0" parTransId="{DDBF0B5A-7204-4A0F-92AB-39B7E54E2BF8}" sibTransId="{DF1A219E-7518-4821-81AD-FD9EA9579405}"/>
    <dgm:cxn modelId="{78D3898B-51FC-40E3-9619-7FAC63983D4F}" type="presOf" srcId="{1C86BCE6-8C40-4B63-AFEF-E236284B6936}" destId="{A0483E75-D7ED-436D-BF1B-237841A3E12E}" srcOrd="0" destOrd="0" presId="urn:microsoft.com/office/officeart/2005/8/layout/radial5"/>
    <dgm:cxn modelId="{EBD7CF57-7C45-46F8-BFB3-D4C88FE79EF3}" type="presOf" srcId="{5A7149C3-F02C-4161-B813-A273CFECF448}" destId="{E1A59689-4D64-4ACD-956A-F049CB9B6AE5}" srcOrd="1" destOrd="0" presId="urn:microsoft.com/office/officeart/2005/8/layout/radial5"/>
    <dgm:cxn modelId="{0B3DF416-8576-4FEB-BD6E-390C5BD6AF15}" type="presOf" srcId="{031527C8-0227-4B96-8B9D-C54271255A34}" destId="{486CE5F9-99EA-47C1-9DA9-013855EE9031}" srcOrd="0" destOrd="0" presId="urn:microsoft.com/office/officeart/2005/8/layout/radial5"/>
    <dgm:cxn modelId="{920BA5D7-862A-4720-AA9A-6B3DF00AECD9}" type="presOf" srcId="{DDBF0B5A-7204-4A0F-92AB-39B7E54E2BF8}" destId="{95AF3FC4-B58B-4DDA-8954-1AEA967CC476}" srcOrd="1" destOrd="0" presId="urn:microsoft.com/office/officeart/2005/8/layout/radial5"/>
    <dgm:cxn modelId="{D31F86B7-1E2F-4139-8447-E48FF99B0563}" srcId="{46D47CA4-B907-43AF-93E5-806EFD721A1C}" destId="{1C86BCE6-8C40-4B63-AFEF-E236284B6936}" srcOrd="2" destOrd="0" parTransId="{3812DB6A-FFF2-4264-8C0C-39E93DD83F41}" sibTransId="{569C5B29-FE98-408F-B1EE-D74258EEBC38}"/>
    <dgm:cxn modelId="{0F5E098D-7073-46C0-984E-2527241E118A}" srcId="{BA85BB26-078D-4F35-91F1-073FC049C5A7}" destId="{46D47CA4-B907-43AF-93E5-806EFD721A1C}" srcOrd="0" destOrd="0" parTransId="{49AEA81D-02B1-4487-917A-4767B7A69904}" sibTransId="{966D5CE3-71DB-43D2-AAA0-555590A88A25}"/>
    <dgm:cxn modelId="{449FD77F-F5A9-4553-A1F6-AE529CC30C28}" srcId="{46D47CA4-B907-43AF-93E5-806EFD721A1C}" destId="{DDCBFDB9-EC43-4BFE-BE30-ADE3CC29812C}" srcOrd="0" destOrd="0" parTransId="{2BE92641-C8E0-42D1-959F-4A7FBEDBE8CD}" sibTransId="{7A82D02F-3A17-411B-A74C-9E01D63AFEAF}"/>
    <dgm:cxn modelId="{75851630-024C-41D6-9098-176E9875963E}" type="presOf" srcId="{3AE46BAC-0493-43EC-B81B-456F0207351D}" destId="{13B40848-6249-497D-88F2-8B53262CBF4F}" srcOrd="1" destOrd="0" presId="urn:microsoft.com/office/officeart/2005/8/layout/radial5"/>
    <dgm:cxn modelId="{956E97BA-1EE6-4EFE-8DF6-43A954DCFDA8}" type="presOf" srcId="{5A7149C3-F02C-4161-B813-A273CFECF448}" destId="{AF6B5A7C-FB14-40D4-AF92-AC0FC453ECD2}" srcOrd="0" destOrd="0" presId="urn:microsoft.com/office/officeart/2005/8/layout/radial5"/>
    <dgm:cxn modelId="{B6468F4A-8CB1-4D90-A9D5-8301A0E5E835}" type="presOf" srcId="{3AE46BAC-0493-43EC-B81B-456F0207351D}" destId="{5E0A579F-5415-402A-8F67-4EA0A0AB7037}" srcOrd="0" destOrd="0" presId="urn:microsoft.com/office/officeart/2005/8/layout/radial5"/>
    <dgm:cxn modelId="{BDBA3765-19E1-4736-8605-80F15656C638}" srcId="{46D47CA4-B907-43AF-93E5-806EFD721A1C}" destId="{5BE07A74-DA6E-40E5-AB14-DDDCE5E3B5CD}" srcOrd="1" destOrd="0" parTransId="{DD21365C-090C-44C1-9B70-05D44C7B7B0F}" sibTransId="{82CA3AC8-671F-4C06-8EE4-9D838AEAF4AD}"/>
    <dgm:cxn modelId="{7111FD26-5C03-425A-9CB9-09CAE333FF20}" type="presOf" srcId="{BA85BB26-078D-4F35-91F1-073FC049C5A7}" destId="{DE1818FD-DE48-4F29-BADB-78B13C05EC7A}" srcOrd="0" destOrd="0" presId="urn:microsoft.com/office/officeart/2005/8/layout/radial5"/>
    <dgm:cxn modelId="{93657912-FF96-480B-A3F7-74C2D8F872F1}" type="presParOf" srcId="{DE1818FD-DE48-4F29-BADB-78B13C05EC7A}" destId="{B609CCBF-B5D9-4CAA-8B61-3393C802D9B1}" srcOrd="0" destOrd="0" presId="urn:microsoft.com/office/officeart/2005/8/layout/radial5"/>
    <dgm:cxn modelId="{4A998F92-E40D-466F-B6D2-E0CF9C5924DF}" type="presParOf" srcId="{DE1818FD-DE48-4F29-BADB-78B13C05EC7A}" destId="{D22DA6A6-1BA5-4646-AD49-009C544E5AD9}" srcOrd="1" destOrd="0" presId="urn:microsoft.com/office/officeart/2005/8/layout/radial5"/>
    <dgm:cxn modelId="{FC5CFF24-BE3C-404E-9709-A5B359552474}" type="presParOf" srcId="{D22DA6A6-1BA5-4646-AD49-009C544E5AD9}" destId="{83502CCC-F123-4315-9799-1DDBB01CBED8}" srcOrd="0" destOrd="0" presId="urn:microsoft.com/office/officeart/2005/8/layout/radial5"/>
    <dgm:cxn modelId="{3F8C9CBE-D240-4AD2-87EE-B7871CEAA13F}" type="presParOf" srcId="{DE1818FD-DE48-4F29-BADB-78B13C05EC7A}" destId="{73149639-925C-4FB9-9BE5-B6E3AD1C3949}" srcOrd="2" destOrd="0" presId="urn:microsoft.com/office/officeart/2005/8/layout/radial5"/>
    <dgm:cxn modelId="{F420E715-E506-496C-BEC1-B12F271F8461}" type="presParOf" srcId="{DE1818FD-DE48-4F29-BADB-78B13C05EC7A}" destId="{D0EE996C-D48E-4BC9-B681-EA17B7E41FE9}" srcOrd="3" destOrd="0" presId="urn:microsoft.com/office/officeart/2005/8/layout/radial5"/>
    <dgm:cxn modelId="{E2249097-CCB1-4314-81CB-1B6C62A337CD}" type="presParOf" srcId="{D0EE996C-D48E-4BC9-B681-EA17B7E41FE9}" destId="{AE9BF06C-EF6D-4A3C-8F73-238FFE69D993}" srcOrd="0" destOrd="0" presId="urn:microsoft.com/office/officeart/2005/8/layout/radial5"/>
    <dgm:cxn modelId="{78553C35-B6C1-4915-8AFC-1D7D988EDC22}" type="presParOf" srcId="{DE1818FD-DE48-4F29-BADB-78B13C05EC7A}" destId="{D9DF4335-4FF6-4FD5-BB85-8687A9658523}" srcOrd="4" destOrd="0" presId="urn:microsoft.com/office/officeart/2005/8/layout/radial5"/>
    <dgm:cxn modelId="{F5BC65F3-E6B5-48D8-8AF2-AF7D03814220}" type="presParOf" srcId="{DE1818FD-DE48-4F29-BADB-78B13C05EC7A}" destId="{90F7373F-91E3-4880-B007-4FD2553850DD}" srcOrd="5" destOrd="0" presId="urn:microsoft.com/office/officeart/2005/8/layout/radial5"/>
    <dgm:cxn modelId="{530A8738-B745-4AAC-B4F1-72E9EE1012D5}" type="presParOf" srcId="{90F7373F-91E3-4880-B007-4FD2553850DD}" destId="{FBBFE81A-DE15-47B6-9119-B9C8DC6A1BF7}" srcOrd="0" destOrd="0" presId="urn:microsoft.com/office/officeart/2005/8/layout/radial5"/>
    <dgm:cxn modelId="{91422F1B-974C-4733-843C-5F614A5F8700}" type="presParOf" srcId="{DE1818FD-DE48-4F29-BADB-78B13C05EC7A}" destId="{A0483E75-D7ED-436D-BF1B-237841A3E12E}" srcOrd="6" destOrd="0" presId="urn:microsoft.com/office/officeart/2005/8/layout/radial5"/>
    <dgm:cxn modelId="{01358870-295E-4502-B727-121A13CAA779}" type="presParOf" srcId="{DE1818FD-DE48-4F29-BADB-78B13C05EC7A}" destId="{96DEFFCF-9285-4835-A7CD-91E08C6BA5F3}" srcOrd="7" destOrd="0" presId="urn:microsoft.com/office/officeart/2005/8/layout/radial5"/>
    <dgm:cxn modelId="{5954754E-34CC-4D51-977B-6F17FD9C2464}" type="presParOf" srcId="{96DEFFCF-9285-4835-A7CD-91E08C6BA5F3}" destId="{95AF3FC4-B58B-4DDA-8954-1AEA967CC476}" srcOrd="0" destOrd="0" presId="urn:microsoft.com/office/officeart/2005/8/layout/radial5"/>
    <dgm:cxn modelId="{F037A32F-1648-45D8-BB4B-0ECAAFC55891}" type="presParOf" srcId="{DE1818FD-DE48-4F29-BADB-78B13C05EC7A}" destId="{65D55AC1-E08C-4A39-80E7-BD6D1738ED87}" srcOrd="8" destOrd="0" presId="urn:microsoft.com/office/officeart/2005/8/layout/radial5"/>
    <dgm:cxn modelId="{D7EAB54D-BAF3-414C-8AF9-1AC16E5DC56C}" type="presParOf" srcId="{DE1818FD-DE48-4F29-BADB-78B13C05EC7A}" destId="{5E0A579F-5415-402A-8F67-4EA0A0AB7037}" srcOrd="9" destOrd="0" presId="urn:microsoft.com/office/officeart/2005/8/layout/radial5"/>
    <dgm:cxn modelId="{BA2273DB-67EF-4A57-91EE-4960F78FA439}" type="presParOf" srcId="{5E0A579F-5415-402A-8F67-4EA0A0AB7037}" destId="{13B40848-6249-497D-88F2-8B53262CBF4F}" srcOrd="0" destOrd="0" presId="urn:microsoft.com/office/officeart/2005/8/layout/radial5"/>
    <dgm:cxn modelId="{6E0B76B7-C04B-4BD6-B8D3-4EBE0CFA7E7C}" type="presParOf" srcId="{DE1818FD-DE48-4F29-BADB-78B13C05EC7A}" destId="{DCB30B6D-91F9-416C-96D8-78518438CF71}" srcOrd="10" destOrd="0" presId="urn:microsoft.com/office/officeart/2005/8/layout/radial5"/>
    <dgm:cxn modelId="{9392A3D5-90E7-4204-BA40-0F1FBE59A2FE}" type="presParOf" srcId="{DE1818FD-DE48-4F29-BADB-78B13C05EC7A}" destId="{AF6B5A7C-FB14-40D4-AF92-AC0FC453ECD2}" srcOrd="11" destOrd="0" presId="urn:microsoft.com/office/officeart/2005/8/layout/radial5"/>
    <dgm:cxn modelId="{ECBEFA06-C599-499F-8FEE-F7F4CCBAC682}" type="presParOf" srcId="{AF6B5A7C-FB14-40D4-AF92-AC0FC453ECD2}" destId="{E1A59689-4D64-4ACD-956A-F049CB9B6AE5}" srcOrd="0" destOrd="0" presId="urn:microsoft.com/office/officeart/2005/8/layout/radial5"/>
    <dgm:cxn modelId="{2F988711-EDB3-4653-83F0-5F65C6898B62}" type="presParOf" srcId="{DE1818FD-DE48-4F29-BADB-78B13C05EC7A}" destId="{486CE5F9-99EA-47C1-9DA9-013855EE9031}" srcOrd="12"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85BB26-078D-4F35-91F1-073FC049C5A7}" type="doc">
      <dgm:prSet loTypeId="urn:microsoft.com/office/officeart/2005/8/layout/radial5" loCatId="relationship" qsTypeId="urn:microsoft.com/office/officeart/2005/8/quickstyle/simple2" qsCatId="simple" csTypeId="urn:microsoft.com/office/officeart/2005/8/colors/colorful2" csCatId="colorful" phldr="1"/>
      <dgm:spPr/>
      <dgm:t>
        <a:bodyPr/>
        <a:lstStyle/>
        <a:p>
          <a:endParaRPr lang="de-DE"/>
        </a:p>
      </dgm:t>
    </dgm:pt>
    <dgm:pt modelId="{46D47CA4-B907-43AF-93E5-806EFD721A1C}">
      <dgm:prSet phldrT="[Text]" custT="1"/>
      <dgm:spPr/>
      <dgm:t>
        <a:bodyPr/>
        <a:lstStyle/>
        <a:p>
          <a:r>
            <a:rPr lang="de-DE" sz="1600" b="1" dirty="0" smtClean="0">
              <a:solidFill>
                <a:schemeClr val="tx1"/>
              </a:solidFill>
            </a:rPr>
            <a:t>Methoden der Qualitäts-bewertung</a:t>
          </a:r>
          <a:endParaRPr lang="de-DE" sz="1600" b="1" dirty="0">
            <a:solidFill>
              <a:schemeClr val="tx1"/>
            </a:solidFill>
          </a:endParaRPr>
        </a:p>
      </dgm:t>
    </dgm:pt>
    <dgm:pt modelId="{49AEA81D-02B1-4487-917A-4767B7A69904}" type="parTrans" cxnId="{0F5E098D-7073-46C0-984E-2527241E118A}">
      <dgm:prSet/>
      <dgm:spPr/>
      <dgm:t>
        <a:bodyPr/>
        <a:lstStyle/>
        <a:p>
          <a:endParaRPr lang="de-DE"/>
        </a:p>
      </dgm:t>
    </dgm:pt>
    <dgm:pt modelId="{966D5CE3-71DB-43D2-AAA0-555590A88A25}" type="sibTrans" cxnId="{0F5E098D-7073-46C0-984E-2527241E118A}">
      <dgm:prSet/>
      <dgm:spPr/>
      <dgm:t>
        <a:bodyPr/>
        <a:lstStyle/>
        <a:p>
          <a:endParaRPr lang="de-DE"/>
        </a:p>
      </dgm:t>
    </dgm:pt>
    <dgm:pt modelId="{1C86BCE6-8C40-4B63-AFEF-E236284B6936}">
      <dgm:prSet phldrT="[Text]" phldr="1"/>
      <dgm:spPr/>
      <dgm:t>
        <a:bodyPr/>
        <a:lstStyle/>
        <a:p>
          <a:endParaRPr lang="de-DE" dirty="0"/>
        </a:p>
      </dgm:t>
    </dgm:pt>
    <dgm:pt modelId="{3812DB6A-FFF2-4264-8C0C-39E93DD83F41}" type="parTrans" cxnId="{D31F86B7-1E2F-4139-8447-E48FF99B0563}">
      <dgm:prSet/>
      <dgm:spPr/>
      <dgm:t>
        <a:bodyPr/>
        <a:lstStyle/>
        <a:p>
          <a:endParaRPr lang="de-DE"/>
        </a:p>
      </dgm:t>
    </dgm:pt>
    <dgm:pt modelId="{569C5B29-FE98-408F-B1EE-D74258EEBC38}" type="sibTrans" cxnId="{D31F86B7-1E2F-4139-8447-E48FF99B0563}">
      <dgm:prSet/>
      <dgm:spPr/>
      <dgm:t>
        <a:bodyPr/>
        <a:lstStyle/>
        <a:p>
          <a:endParaRPr lang="de-DE"/>
        </a:p>
      </dgm:t>
    </dgm:pt>
    <dgm:pt modelId="{11688502-DA15-41DA-BA74-5D37511F8BC3}">
      <dgm:prSet phldrT="[Text]" phldr="1"/>
      <dgm:spPr/>
      <dgm:t>
        <a:bodyPr/>
        <a:lstStyle/>
        <a:p>
          <a:endParaRPr lang="de-DE" dirty="0"/>
        </a:p>
      </dgm:t>
    </dgm:pt>
    <dgm:pt modelId="{DDBF0B5A-7204-4A0F-92AB-39B7E54E2BF8}" type="parTrans" cxnId="{37232DC5-CA00-4390-8C0C-53D86A345CC1}">
      <dgm:prSet/>
      <dgm:spPr/>
      <dgm:t>
        <a:bodyPr/>
        <a:lstStyle/>
        <a:p>
          <a:endParaRPr lang="de-DE"/>
        </a:p>
      </dgm:t>
    </dgm:pt>
    <dgm:pt modelId="{DF1A219E-7518-4821-81AD-FD9EA9579405}" type="sibTrans" cxnId="{37232DC5-CA00-4390-8C0C-53D86A345CC1}">
      <dgm:prSet/>
      <dgm:spPr/>
      <dgm:t>
        <a:bodyPr/>
        <a:lstStyle/>
        <a:p>
          <a:endParaRPr lang="de-DE"/>
        </a:p>
      </dgm:t>
    </dgm:pt>
    <dgm:pt modelId="{12B6AB50-632E-4E2E-B306-18EBBABB7A38}">
      <dgm:prSet phldrT="[Text]" phldr="1"/>
      <dgm:spPr/>
      <dgm:t>
        <a:bodyPr/>
        <a:lstStyle/>
        <a:p>
          <a:endParaRPr lang="de-DE" dirty="0"/>
        </a:p>
      </dgm:t>
    </dgm:pt>
    <dgm:pt modelId="{3AE46BAC-0493-43EC-B81B-456F0207351D}" type="parTrans" cxnId="{B70F1C0D-D7DA-41C5-ACD1-F88262BE6FC0}">
      <dgm:prSet/>
      <dgm:spPr/>
      <dgm:t>
        <a:bodyPr/>
        <a:lstStyle/>
        <a:p>
          <a:endParaRPr lang="de-DE"/>
        </a:p>
      </dgm:t>
    </dgm:pt>
    <dgm:pt modelId="{2B661BB9-6ADE-425C-9DCC-ACD00CB6E9E6}" type="sibTrans" cxnId="{B70F1C0D-D7DA-41C5-ACD1-F88262BE6FC0}">
      <dgm:prSet/>
      <dgm:spPr/>
      <dgm:t>
        <a:bodyPr/>
        <a:lstStyle/>
        <a:p>
          <a:endParaRPr lang="de-DE"/>
        </a:p>
      </dgm:t>
    </dgm:pt>
    <dgm:pt modelId="{031527C8-0227-4B96-8B9D-C54271255A34}">
      <dgm:prSet phldrT="[Text]" phldr="1"/>
      <dgm:spPr/>
      <dgm:t>
        <a:bodyPr/>
        <a:lstStyle/>
        <a:p>
          <a:endParaRPr lang="de-DE" dirty="0"/>
        </a:p>
      </dgm:t>
    </dgm:pt>
    <dgm:pt modelId="{5A7149C3-F02C-4161-B813-A273CFECF448}" type="parTrans" cxnId="{601AFC8F-C480-498E-9756-2A4BA25BB830}">
      <dgm:prSet/>
      <dgm:spPr/>
      <dgm:t>
        <a:bodyPr/>
        <a:lstStyle/>
        <a:p>
          <a:endParaRPr lang="de-DE"/>
        </a:p>
      </dgm:t>
    </dgm:pt>
    <dgm:pt modelId="{3087379E-F90E-4124-8BB2-F8D6A00BEA89}" type="sibTrans" cxnId="{601AFC8F-C480-498E-9756-2A4BA25BB830}">
      <dgm:prSet/>
      <dgm:spPr/>
      <dgm:t>
        <a:bodyPr/>
        <a:lstStyle/>
        <a:p>
          <a:endParaRPr lang="de-DE"/>
        </a:p>
      </dgm:t>
    </dgm:pt>
    <dgm:pt modelId="{5BE07A74-DA6E-40E5-AB14-DDDCE5E3B5CD}">
      <dgm:prSet phldrT="[Text]"/>
      <dgm:spPr/>
      <dgm:t>
        <a:bodyPr/>
        <a:lstStyle/>
        <a:p>
          <a:endParaRPr lang="de-DE" dirty="0"/>
        </a:p>
      </dgm:t>
    </dgm:pt>
    <dgm:pt modelId="{DD21365C-090C-44C1-9B70-05D44C7B7B0F}" type="parTrans" cxnId="{BDBA3765-19E1-4736-8605-80F15656C638}">
      <dgm:prSet/>
      <dgm:spPr/>
      <dgm:t>
        <a:bodyPr/>
        <a:lstStyle/>
        <a:p>
          <a:endParaRPr lang="de-DE"/>
        </a:p>
      </dgm:t>
    </dgm:pt>
    <dgm:pt modelId="{82CA3AC8-671F-4C06-8EE4-9D838AEAF4AD}" type="sibTrans" cxnId="{BDBA3765-19E1-4736-8605-80F15656C638}">
      <dgm:prSet/>
      <dgm:spPr/>
      <dgm:t>
        <a:bodyPr/>
        <a:lstStyle/>
        <a:p>
          <a:endParaRPr lang="de-DE"/>
        </a:p>
      </dgm:t>
    </dgm:pt>
    <dgm:pt modelId="{DDCBFDB9-EC43-4BFE-BE30-ADE3CC29812C}">
      <dgm:prSet phldrT="[Text]"/>
      <dgm:spPr/>
      <dgm:t>
        <a:bodyPr/>
        <a:lstStyle/>
        <a:p>
          <a:endParaRPr lang="de-DE" dirty="0"/>
        </a:p>
      </dgm:t>
    </dgm:pt>
    <dgm:pt modelId="{2BE92641-C8E0-42D1-959F-4A7FBEDBE8CD}" type="parTrans" cxnId="{449FD77F-F5A9-4553-A1F6-AE529CC30C28}">
      <dgm:prSet/>
      <dgm:spPr/>
      <dgm:t>
        <a:bodyPr/>
        <a:lstStyle/>
        <a:p>
          <a:endParaRPr lang="de-DE"/>
        </a:p>
      </dgm:t>
    </dgm:pt>
    <dgm:pt modelId="{7A82D02F-3A17-411B-A74C-9E01D63AFEAF}" type="sibTrans" cxnId="{449FD77F-F5A9-4553-A1F6-AE529CC30C28}">
      <dgm:prSet/>
      <dgm:spPr/>
      <dgm:t>
        <a:bodyPr/>
        <a:lstStyle/>
        <a:p>
          <a:endParaRPr lang="de-DE"/>
        </a:p>
      </dgm:t>
    </dgm:pt>
    <dgm:pt modelId="{DE1818FD-DE48-4F29-BADB-78B13C05EC7A}" type="pres">
      <dgm:prSet presAssocID="{BA85BB26-078D-4F35-91F1-073FC049C5A7}" presName="Name0" presStyleCnt="0">
        <dgm:presLayoutVars>
          <dgm:chMax val="1"/>
          <dgm:dir/>
          <dgm:animLvl val="ctr"/>
          <dgm:resizeHandles val="exact"/>
        </dgm:presLayoutVars>
      </dgm:prSet>
      <dgm:spPr/>
      <dgm:t>
        <a:bodyPr/>
        <a:lstStyle/>
        <a:p>
          <a:endParaRPr lang="de-DE"/>
        </a:p>
      </dgm:t>
    </dgm:pt>
    <dgm:pt modelId="{B609CCBF-B5D9-4CAA-8B61-3393C802D9B1}" type="pres">
      <dgm:prSet presAssocID="{46D47CA4-B907-43AF-93E5-806EFD721A1C}" presName="centerShape" presStyleLbl="node0" presStyleIdx="0" presStyleCnt="1"/>
      <dgm:spPr/>
      <dgm:t>
        <a:bodyPr/>
        <a:lstStyle/>
        <a:p>
          <a:endParaRPr lang="de-DE"/>
        </a:p>
      </dgm:t>
    </dgm:pt>
    <dgm:pt modelId="{D22DA6A6-1BA5-4646-AD49-009C544E5AD9}" type="pres">
      <dgm:prSet presAssocID="{2BE92641-C8E0-42D1-959F-4A7FBEDBE8CD}" presName="parTrans" presStyleLbl="sibTrans2D1" presStyleIdx="0" presStyleCnt="6"/>
      <dgm:spPr/>
      <dgm:t>
        <a:bodyPr/>
        <a:lstStyle/>
        <a:p>
          <a:endParaRPr lang="de-DE"/>
        </a:p>
      </dgm:t>
    </dgm:pt>
    <dgm:pt modelId="{83502CCC-F123-4315-9799-1DDBB01CBED8}" type="pres">
      <dgm:prSet presAssocID="{2BE92641-C8E0-42D1-959F-4A7FBEDBE8CD}" presName="connectorText" presStyleLbl="sibTrans2D1" presStyleIdx="0" presStyleCnt="6"/>
      <dgm:spPr/>
      <dgm:t>
        <a:bodyPr/>
        <a:lstStyle/>
        <a:p>
          <a:endParaRPr lang="de-DE"/>
        </a:p>
      </dgm:t>
    </dgm:pt>
    <dgm:pt modelId="{73149639-925C-4FB9-9BE5-B6E3AD1C3949}" type="pres">
      <dgm:prSet presAssocID="{DDCBFDB9-EC43-4BFE-BE30-ADE3CC29812C}" presName="node" presStyleLbl="node1" presStyleIdx="0" presStyleCnt="6">
        <dgm:presLayoutVars>
          <dgm:bulletEnabled val="1"/>
        </dgm:presLayoutVars>
      </dgm:prSet>
      <dgm:spPr/>
      <dgm:t>
        <a:bodyPr/>
        <a:lstStyle/>
        <a:p>
          <a:endParaRPr lang="de-DE"/>
        </a:p>
      </dgm:t>
    </dgm:pt>
    <dgm:pt modelId="{D0EE996C-D48E-4BC9-B681-EA17B7E41FE9}" type="pres">
      <dgm:prSet presAssocID="{DD21365C-090C-44C1-9B70-05D44C7B7B0F}" presName="parTrans" presStyleLbl="sibTrans2D1" presStyleIdx="1" presStyleCnt="6"/>
      <dgm:spPr/>
      <dgm:t>
        <a:bodyPr/>
        <a:lstStyle/>
        <a:p>
          <a:endParaRPr lang="de-DE"/>
        </a:p>
      </dgm:t>
    </dgm:pt>
    <dgm:pt modelId="{AE9BF06C-EF6D-4A3C-8F73-238FFE69D993}" type="pres">
      <dgm:prSet presAssocID="{DD21365C-090C-44C1-9B70-05D44C7B7B0F}" presName="connectorText" presStyleLbl="sibTrans2D1" presStyleIdx="1" presStyleCnt="6"/>
      <dgm:spPr/>
      <dgm:t>
        <a:bodyPr/>
        <a:lstStyle/>
        <a:p>
          <a:endParaRPr lang="de-DE"/>
        </a:p>
      </dgm:t>
    </dgm:pt>
    <dgm:pt modelId="{D9DF4335-4FF6-4FD5-BB85-8687A9658523}" type="pres">
      <dgm:prSet presAssocID="{5BE07A74-DA6E-40E5-AB14-DDDCE5E3B5CD}" presName="node" presStyleLbl="node1" presStyleIdx="1" presStyleCnt="6">
        <dgm:presLayoutVars>
          <dgm:bulletEnabled val="1"/>
        </dgm:presLayoutVars>
      </dgm:prSet>
      <dgm:spPr/>
      <dgm:t>
        <a:bodyPr/>
        <a:lstStyle/>
        <a:p>
          <a:endParaRPr lang="de-DE"/>
        </a:p>
      </dgm:t>
    </dgm:pt>
    <dgm:pt modelId="{90F7373F-91E3-4880-B007-4FD2553850DD}" type="pres">
      <dgm:prSet presAssocID="{3812DB6A-FFF2-4264-8C0C-39E93DD83F41}" presName="parTrans" presStyleLbl="sibTrans2D1" presStyleIdx="2" presStyleCnt="6"/>
      <dgm:spPr/>
      <dgm:t>
        <a:bodyPr/>
        <a:lstStyle/>
        <a:p>
          <a:endParaRPr lang="de-DE"/>
        </a:p>
      </dgm:t>
    </dgm:pt>
    <dgm:pt modelId="{FBBFE81A-DE15-47B6-9119-B9C8DC6A1BF7}" type="pres">
      <dgm:prSet presAssocID="{3812DB6A-FFF2-4264-8C0C-39E93DD83F41}" presName="connectorText" presStyleLbl="sibTrans2D1" presStyleIdx="2" presStyleCnt="6"/>
      <dgm:spPr/>
      <dgm:t>
        <a:bodyPr/>
        <a:lstStyle/>
        <a:p>
          <a:endParaRPr lang="de-DE"/>
        </a:p>
      </dgm:t>
    </dgm:pt>
    <dgm:pt modelId="{A0483E75-D7ED-436D-BF1B-237841A3E12E}" type="pres">
      <dgm:prSet presAssocID="{1C86BCE6-8C40-4B63-AFEF-E236284B6936}" presName="node" presStyleLbl="node1" presStyleIdx="2" presStyleCnt="6">
        <dgm:presLayoutVars>
          <dgm:bulletEnabled val="1"/>
        </dgm:presLayoutVars>
      </dgm:prSet>
      <dgm:spPr/>
      <dgm:t>
        <a:bodyPr/>
        <a:lstStyle/>
        <a:p>
          <a:endParaRPr lang="de-DE"/>
        </a:p>
      </dgm:t>
    </dgm:pt>
    <dgm:pt modelId="{96DEFFCF-9285-4835-A7CD-91E08C6BA5F3}" type="pres">
      <dgm:prSet presAssocID="{DDBF0B5A-7204-4A0F-92AB-39B7E54E2BF8}" presName="parTrans" presStyleLbl="sibTrans2D1" presStyleIdx="3" presStyleCnt="6"/>
      <dgm:spPr/>
      <dgm:t>
        <a:bodyPr/>
        <a:lstStyle/>
        <a:p>
          <a:endParaRPr lang="de-DE"/>
        </a:p>
      </dgm:t>
    </dgm:pt>
    <dgm:pt modelId="{95AF3FC4-B58B-4DDA-8954-1AEA967CC476}" type="pres">
      <dgm:prSet presAssocID="{DDBF0B5A-7204-4A0F-92AB-39B7E54E2BF8}" presName="connectorText" presStyleLbl="sibTrans2D1" presStyleIdx="3" presStyleCnt="6"/>
      <dgm:spPr/>
      <dgm:t>
        <a:bodyPr/>
        <a:lstStyle/>
        <a:p>
          <a:endParaRPr lang="de-DE"/>
        </a:p>
      </dgm:t>
    </dgm:pt>
    <dgm:pt modelId="{65D55AC1-E08C-4A39-80E7-BD6D1738ED87}" type="pres">
      <dgm:prSet presAssocID="{11688502-DA15-41DA-BA74-5D37511F8BC3}" presName="node" presStyleLbl="node1" presStyleIdx="3" presStyleCnt="6">
        <dgm:presLayoutVars>
          <dgm:bulletEnabled val="1"/>
        </dgm:presLayoutVars>
      </dgm:prSet>
      <dgm:spPr/>
      <dgm:t>
        <a:bodyPr/>
        <a:lstStyle/>
        <a:p>
          <a:endParaRPr lang="de-DE"/>
        </a:p>
      </dgm:t>
    </dgm:pt>
    <dgm:pt modelId="{5E0A579F-5415-402A-8F67-4EA0A0AB7037}" type="pres">
      <dgm:prSet presAssocID="{3AE46BAC-0493-43EC-B81B-456F0207351D}" presName="parTrans" presStyleLbl="sibTrans2D1" presStyleIdx="4" presStyleCnt="6"/>
      <dgm:spPr/>
      <dgm:t>
        <a:bodyPr/>
        <a:lstStyle/>
        <a:p>
          <a:endParaRPr lang="de-DE"/>
        </a:p>
      </dgm:t>
    </dgm:pt>
    <dgm:pt modelId="{13B40848-6249-497D-88F2-8B53262CBF4F}" type="pres">
      <dgm:prSet presAssocID="{3AE46BAC-0493-43EC-B81B-456F0207351D}" presName="connectorText" presStyleLbl="sibTrans2D1" presStyleIdx="4" presStyleCnt="6"/>
      <dgm:spPr/>
      <dgm:t>
        <a:bodyPr/>
        <a:lstStyle/>
        <a:p>
          <a:endParaRPr lang="de-DE"/>
        </a:p>
      </dgm:t>
    </dgm:pt>
    <dgm:pt modelId="{DCB30B6D-91F9-416C-96D8-78518438CF71}" type="pres">
      <dgm:prSet presAssocID="{12B6AB50-632E-4E2E-B306-18EBBABB7A38}" presName="node" presStyleLbl="node1" presStyleIdx="4" presStyleCnt="6">
        <dgm:presLayoutVars>
          <dgm:bulletEnabled val="1"/>
        </dgm:presLayoutVars>
      </dgm:prSet>
      <dgm:spPr/>
      <dgm:t>
        <a:bodyPr/>
        <a:lstStyle/>
        <a:p>
          <a:endParaRPr lang="de-DE"/>
        </a:p>
      </dgm:t>
    </dgm:pt>
    <dgm:pt modelId="{AF6B5A7C-FB14-40D4-AF92-AC0FC453ECD2}" type="pres">
      <dgm:prSet presAssocID="{5A7149C3-F02C-4161-B813-A273CFECF448}" presName="parTrans" presStyleLbl="sibTrans2D1" presStyleIdx="5" presStyleCnt="6"/>
      <dgm:spPr/>
      <dgm:t>
        <a:bodyPr/>
        <a:lstStyle/>
        <a:p>
          <a:endParaRPr lang="de-DE"/>
        </a:p>
      </dgm:t>
    </dgm:pt>
    <dgm:pt modelId="{E1A59689-4D64-4ACD-956A-F049CB9B6AE5}" type="pres">
      <dgm:prSet presAssocID="{5A7149C3-F02C-4161-B813-A273CFECF448}" presName="connectorText" presStyleLbl="sibTrans2D1" presStyleIdx="5" presStyleCnt="6"/>
      <dgm:spPr/>
      <dgm:t>
        <a:bodyPr/>
        <a:lstStyle/>
        <a:p>
          <a:endParaRPr lang="de-DE"/>
        </a:p>
      </dgm:t>
    </dgm:pt>
    <dgm:pt modelId="{486CE5F9-99EA-47C1-9DA9-013855EE9031}" type="pres">
      <dgm:prSet presAssocID="{031527C8-0227-4B96-8B9D-C54271255A34}" presName="node" presStyleLbl="node1" presStyleIdx="5" presStyleCnt="6">
        <dgm:presLayoutVars>
          <dgm:bulletEnabled val="1"/>
        </dgm:presLayoutVars>
      </dgm:prSet>
      <dgm:spPr/>
      <dgm:t>
        <a:bodyPr/>
        <a:lstStyle/>
        <a:p>
          <a:endParaRPr lang="de-DE"/>
        </a:p>
      </dgm:t>
    </dgm:pt>
  </dgm:ptLst>
  <dgm:cxnLst>
    <dgm:cxn modelId="{B70F1C0D-D7DA-41C5-ACD1-F88262BE6FC0}" srcId="{46D47CA4-B907-43AF-93E5-806EFD721A1C}" destId="{12B6AB50-632E-4E2E-B306-18EBBABB7A38}" srcOrd="4" destOrd="0" parTransId="{3AE46BAC-0493-43EC-B81B-456F0207351D}" sibTransId="{2B661BB9-6ADE-425C-9DCC-ACD00CB6E9E6}"/>
    <dgm:cxn modelId="{B5EFB9C2-99A9-4280-ABC6-A546A5DDD833}" type="presOf" srcId="{46D47CA4-B907-43AF-93E5-806EFD721A1C}" destId="{B609CCBF-B5D9-4CAA-8B61-3393C802D9B1}" srcOrd="0" destOrd="0" presId="urn:microsoft.com/office/officeart/2005/8/layout/radial5"/>
    <dgm:cxn modelId="{80EB3F86-89C5-4CF2-B30F-59DC5296FFC9}" type="presOf" srcId="{DDCBFDB9-EC43-4BFE-BE30-ADE3CC29812C}" destId="{73149639-925C-4FB9-9BE5-B6E3AD1C3949}" srcOrd="0" destOrd="0" presId="urn:microsoft.com/office/officeart/2005/8/layout/radial5"/>
    <dgm:cxn modelId="{6B978F2F-C245-4D9D-BE05-329549D3026C}" type="presOf" srcId="{3812DB6A-FFF2-4264-8C0C-39E93DD83F41}" destId="{90F7373F-91E3-4880-B007-4FD2553850DD}" srcOrd="0" destOrd="0" presId="urn:microsoft.com/office/officeart/2005/8/layout/radial5"/>
    <dgm:cxn modelId="{104C0FA2-C091-4102-B98F-2E24011B735D}" type="presOf" srcId="{5BE07A74-DA6E-40E5-AB14-DDDCE5E3B5CD}" destId="{D9DF4335-4FF6-4FD5-BB85-8687A9658523}" srcOrd="0" destOrd="0" presId="urn:microsoft.com/office/officeart/2005/8/layout/radial5"/>
    <dgm:cxn modelId="{601AFC8F-C480-498E-9756-2A4BA25BB830}" srcId="{46D47CA4-B907-43AF-93E5-806EFD721A1C}" destId="{031527C8-0227-4B96-8B9D-C54271255A34}" srcOrd="5" destOrd="0" parTransId="{5A7149C3-F02C-4161-B813-A273CFECF448}" sibTransId="{3087379E-F90E-4124-8BB2-F8D6A00BEA89}"/>
    <dgm:cxn modelId="{CFC30E75-A8B3-4FD4-A00B-84EDE8D0ACF7}" type="presOf" srcId="{3812DB6A-FFF2-4264-8C0C-39E93DD83F41}" destId="{FBBFE81A-DE15-47B6-9119-B9C8DC6A1BF7}" srcOrd="1" destOrd="0" presId="urn:microsoft.com/office/officeart/2005/8/layout/radial5"/>
    <dgm:cxn modelId="{E887261B-50F4-4D66-B13D-D6EC66C466B5}" type="presOf" srcId="{12B6AB50-632E-4E2E-B306-18EBBABB7A38}" destId="{DCB30B6D-91F9-416C-96D8-78518438CF71}" srcOrd="0" destOrd="0" presId="urn:microsoft.com/office/officeart/2005/8/layout/radial5"/>
    <dgm:cxn modelId="{889A1D36-E65B-4633-8017-7A45DE187752}" type="presOf" srcId="{11688502-DA15-41DA-BA74-5D37511F8BC3}" destId="{65D55AC1-E08C-4A39-80E7-BD6D1738ED87}" srcOrd="0" destOrd="0" presId="urn:microsoft.com/office/officeart/2005/8/layout/radial5"/>
    <dgm:cxn modelId="{0EF4BEF5-CEFC-412B-9B31-7A1139828392}" type="presOf" srcId="{2BE92641-C8E0-42D1-959F-4A7FBEDBE8CD}" destId="{D22DA6A6-1BA5-4646-AD49-009C544E5AD9}" srcOrd="0" destOrd="0" presId="urn:microsoft.com/office/officeart/2005/8/layout/radial5"/>
    <dgm:cxn modelId="{618354D7-7125-450C-9DE3-DC88C616A88D}" type="presOf" srcId="{2BE92641-C8E0-42D1-959F-4A7FBEDBE8CD}" destId="{83502CCC-F123-4315-9799-1DDBB01CBED8}" srcOrd="1" destOrd="0" presId="urn:microsoft.com/office/officeart/2005/8/layout/radial5"/>
    <dgm:cxn modelId="{22378D5D-E263-4D2C-8408-AA0BDC85408B}" type="presOf" srcId="{DDBF0B5A-7204-4A0F-92AB-39B7E54E2BF8}" destId="{96DEFFCF-9285-4835-A7CD-91E08C6BA5F3}" srcOrd="0" destOrd="0" presId="urn:microsoft.com/office/officeart/2005/8/layout/radial5"/>
    <dgm:cxn modelId="{5054D8DC-0751-4768-A501-22A970339384}" type="presOf" srcId="{DD21365C-090C-44C1-9B70-05D44C7B7B0F}" destId="{AE9BF06C-EF6D-4A3C-8F73-238FFE69D993}" srcOrd="1" destOrd="0" presId="urn:microsoft.com/office/officeart/2005/8/layout/radial5"/>
    <dgm:cxn modelId="{E4DC13EA-C4C1-4401-8EEB-C4D735A4E391}" type="presOf" srcId="{DD21365C-090C-44C1-9B70-05D44C7B7B0F}" destId="{D0EE996C-D48E-4BC9-B681-EA17B7E41FE9}" srcOrd="0" destOrd="0" presId="urn:microsoft.com/office/officeart/2005/8/layout/radial5"/>
    <dgm:cxn modelId="{37232DC5-CA00-4390-8C0C-53D86A345CC1}" srcId="{46D47CA4-B907-43AF-93E5-806EFD721A1C}" destId="{11688502-DA15-41DA-BA74-5D37511F8BC3}" srcOrd="3" destOrd="0" parTransId="{DDBF0B5A-7204-4A0F-92AB-39B7E54E2BF8}" sibTransId="{DF1A219E-7518-4821-81AD-FD9EA9579405}"/>
    <dgm:cxn modelId="{78D3898B-51FC-40E3-9619-7FAC63983D4F}" type="presOf" srcId="{1C86BCE6-8C40-4B63-AFEF-E236284B6936}" destId="{A0483E75-D7ED-436D-BF1B-237841A3E12E}" srcOrd="0" destOrd="0" presId="urn:microsoft.com/office/officeart/2005/8/layout/radial5"/>
    <dgm:cxn modelId="{EBD7CF57-7C45-46F8-BFB3-D4C88FE79EF3}" type="presOf" srcId="{5A7149C3-F02C-4161-B813-A273CFECF448}" destId="{E1A59689-4D64-4ACD-956A-F049CB9B6AE5}" srcOrd="1" destOrd="0" presId="urn:microsoft.com/office/officeart/2005/8/layout/radial5"/>
    <dgm:cxn modelId="{0B3DF416-8576-4FEB-BD6E-390C5BD6AF15}" type="presOf" srcId="{031527C8-0227-4B96-8B9D-C54271255A34}" destId="{486CE5F9-99EA-47C1-9DA9-013855EE9031}" srcOrd="0" destOrd="0" presId="urn:microsoft.com/office/officeart/2005/8/layout/radial5"/>
    <dgm:cxn modelId="{920BA5D7-862A-4720-AA9A-6B3DF00AECD9}" type="presOf" srcId="{DDBF0B5A-7204-4A0F-92AB-39B7E54E2BF8}" destId="{95AF3FC4-B58B-4DDA-8954-1AEA967CC476}" srcOrd="1" destOrd="0" presId="urn:microsoft.com/office/officeart/2005/8/layout/radial5"/>
    <dgm:cxn modelId="{D31F86B7-1E2F-4139-8447-E48FF99B0563}" srcId="{46D47CA4-B907-43AF-93E5-806EFD721A1C}" destId="{1C86BCE6-8C40-4B63-AFEF-E236284B6936}" srcOrd="2" destOrd="0" parTransId="{3812DB6A-FFF2-4264-8C0C-39E93DD83F41}" sibTransId="{569C5B29-FE98-408F-B1EE-D74258EEBC38}"/>
    <dgm:cxn modelId="{0F5E098D-7073-46C0-984E-2527241E118A}" srcId="{BA85BB26-078D-4F35-91F1-073FC049C5A7}" destId="{46D47CA4-B907-43AF-93E5-806EFD721A1C}" srcOrd="0" destOrd="0" parTransId="{49AEA81D-02B1-4487-917A-4767B7A69904}" sibTransId="{966D5CE3-71DB-43D2-AAA0-555590A88A25}"/>
    <dgm:cxn modelId="{449FD77F-F5A9-4553-A1F6-AE529CC30C28}" srcId="{46D47CA4-B907-43AF-93E5-806EFD721A1C}" destId="{DDCBFDB9-EC43-4BFE-BE30-ADE3CC29812C}" srcOrd="0" destOrd="0" parTransId="{2BE92641-C8E0-42D1-959F-4A7FBEDBE8CD}" sibTransId="{7A82D02F-3A17-411B-A74C-9E01D63AFEAF}"/>
    <dgm:cxn modelId="{75851630-024C-41D6-9098-176E9875963E}" type="presOf" srcId="{3AE46BAC-0493-43EC-B81B-456F0207351D}" destId="{13B40848-6249-497D-88F2-8B53262CBF4F}" srcOrd="1" destOrd="0" presId="urn:microsoft.com/office/officeart/2005/8/layout/radial5"/>
    <dgm:cxn modelId="{956E97BA-1EE6-4EFE-8DF6-43A954DCFDA8}" type="presOf" srcId="{5A7149C3-F02C-4161-B813-A273CFECF448}" destId="{AF6B5A7C-FB14-40D4-AF92-AC0FC453ECD2}" srcOrd="0" destOrd="0" presId="urn:microsoft.com/office/officeart/2005/8/layout/radial5"/>
    <dgm:cxn modelId="{B6468F4A-8CB1-4D90-A9D5-8301A0E5E835}" type="presOf" srcId="{3AE46BAC-0493-43EC-B81B-456F0207351D}" destId="{5E0A579F-5415-402A-8F67-4EA0A0AB7037}" srcOrd="0" destOrd="0" presId="urn:microsoft.com/office/officeart/2005/8/layout/radial5"/>
    <dgm:cxn modelId="{BDBA3765-19E1-4736-8605-80F15656C638}" srcId="{46D47CA4-B907-43AF-93E5-806EFD721A1C}" destId="{5BE07A74-DA6E-40E5-AB14-DDDCE5E3B5CD}" srcOrd="1" destOrd="0" parTransId="{DD21365C-090C-44C1-9B70-05D44C7B7B0F}" sibTransId="{82CA3AC8-671F-4C06-8EE4-9D838AEAF4AD}"/>
    <dgm:cxn modelId="{7111FD26-5C03-425A-9CB9-09CAE333FF20}" type="presOf" srcId="{BA85BB26-078D-4F35-91F1-073FC049C5A7}" destId="{DE1818FD-DE48-4F29-BADB-78B13C05EC7A}" srcOrd="0" destOrd="0" presId="urn:microsoft.com/office/officeart/2005/8/layout/radial5"/>
    <dgm:cxn modelId="{93657912-FF96-480B-A3F7-74C2D8F872F1}" type="presParOf" srcId="{DE1818FD-DE48-4F29-BADB-78B13C05EC7A}" destId="{B609CCBF-B5D9-4CAA-8B61-3393C802D9B1}" srcOrd="0" destOrd="0" presId="urn:microsoft.com/office/officeart/2005/8/layout/radial5"/>
    <dgm:cxn modelId="{4A998F92-E40D-466F-B6D2-E0CF9C5924DF}" type="presParOf" srcId="{DE1818FD-DE48-4F29-BADB-78B13C05EC7A}" destId="{D22DA6A6-1BA5-4646-AD49-009C544E5AD9}" srcOrd="1" destOrd="0" presId="urn:microsoft.com/office/officeart/2005/8/layout/radial5"/>
    <dgm:cxn modelId="{FC5CFF24-BE3C-404E-9709-A5B359552474}" type="presParOf" srcId="{D22DA6A6-1BA5-4646-AD49-009C544E5AD9}" destId="{83502CCC-F123-4315-9799-1DDBB01CBED8}" srcOrd="0" destOrd="0" presId="urn:microsoft.com/office/officeart/2005/8/layout/radial5"/>
    <dgm:cxn modelId="{3F8C9CBE-D240-4AD2-87EE-B7871CEAA13F}" type="presParOf" srcId="{DE1818FD-DE48-4F29-BADB-78B13C05EC7A}" destId="{73149639-925C-4FB9-9BE5-B6E3AD1C3949}" srcOrd="2" destOrd="0" presId="urn:microsoft.com/office/officeart/2005/8/layout/radial5"/>
    <dgm:cxn modelId="{F420E715-E506-496C-BEC1-B12F271F8461}" type="presParOf" srcId="{DE1818FD-DE48-4F29-BADB-78B13C05EC7A}" destId="{D0EE996C-D48E-4BC9-B681-EA17B7E41FE9}" srcOrd="3" destOrd="0" presId="urn:microsoft.com/office/officeart/2005/8/layout/radial5"/>
    <dgm:cxn modelId="{E2249097-CCB1-4314-81CB-1B6C62A337CD}" type="presParOf" srcId="{D0EE996C-D48E-4BC9-B681-EA17B7E41FE9}" destId="{AE9BF06C-EF6D-4A3C-8F73-238FFE69D993}" srcOrd="0" destOrd="0" presId="urn:microsoft.com/office/officeart/2005/8/layout/radial5"/>
    <dgm:cxn modelId="{78553C35-B6C1-4915-8AFC-1D7D988EDC22}" type="presParOf" srcId="{DE1818FD-DE48-4F29-BADB-78B13C05EC7A}" destId="{D9DF4335-4FF6-4FD5-BB85-8687A9658523}" srcOrd="4" destOrd="0" presId="urn:microsoft.com/office/officeart/2005/8/layout/radial5"/>
    <dgm:cxn modelId="{F5BC65F3-E6B5-48D8-8AF2-AF7D03814220}" type="presParOf" srcId="{DE1818FD-DE48-4F29-BADB-78B13C05EC7A}" destId="{90F7373F-91E3-4880-B007-4FD2553850DD}" srcOrd="5" destOrd="0" presId="urn:microsoft.com/office/officeart/2005/8/layout/radial5"/>
    <dgm:cxn modelId="{530A8738-B745-4AAC-B4F1-72E9EE1012D5}" type="presParOf" srcId="{90F7373F-91E3-4880-B007-4FD2553850DD}" destId="{FBBFE81A-DE15-47B6-9119-B9C8DC6A1BF7}" srcOrd="0" destOrd="0" presId="urn:microsoft.com/office/officeart/2005/8/layout/radial5"/>
    <dgm:cxn modelId="{91422F1B-974C-4733-843C-5F614A5F8700}" type="presParOf" srcId="{DE1818FD-DE48-4F29-BADB-78B13C05EC7A}" destId="{A0483E75-D7ED-436D-BF1B-237841A3E12E}" srcOrd="6" destOrd="0" presId="urn:microsoft.com/office/officeart/2005/8/layout/radial5"/>
    <dgm:cxn modelId="{01358870-295E-4502-B727-121A13CAA779}" type="presParOf" srcId="{DE1818FD-DE48-4F29-BADB-78B13C05EC7A}" destId="{96DEFFCF-9285-4835-A7CD-91E08C6BA5F3}" srcOrd="7" destOrd="0" presId="urn:microsoft.com/office/officeart/2005/8/layout/radial5"/>
    <dgm:cxn modelId="{5954754E-34CC-4D51-977B-6F17FD9C2464}" type="presParOf" srcId="{96DEFFCF-9285-4835-A7CD-91E08C6BA5F3}" destId="{95AF3FC4-B58B-4DDA-8954-1AEA967CC476}" srcOrd="0" destOrd="0" presId="urn:microsoft.com/office/officeart/2005/8/layout/radial5"/>
    <dgm:cxn modelId="{F037A32F-1648-45D8-BB4B-0ECAAFC55891}" type="presParOf" srcId="{DE1818FD-DE48-4F29-BADB-78B13C05EC7A}" destId="{65D55AC1-E08C-4A39-80E7-BD6D1738ED87}" srcOrd="8" destOrd="0" presId="urn:microsoft.com/office/officeart/2005/8/layout/radial5"/>
    <dgm:cxn modelId="{D7EAB54D-BAF3-414C-8AF9-1AC16E5DC56C}" type="presParOf" srcId="{DE1818FD-DE48-4F29-BADB-78B13C05EC7A}" destId="{5E0A579F-5415-402A-8F67-4EA0A0AB7037}" srcOrd="9" destOrd="0" presId="urn:microsoft.com/office/officeart/2005/8/layout/radial5"/>
    <dgm:cxn modelId="{BA2273DB-67EF-4A57-91EE-4960F78FA439}" type="presParOf" srcId="{5E0A579F-5415-402A-8F67-4EA0A0AB7037}" destId="{13B40848-6249-497D-88F2-8B53262CBF4F}" srcOrd="0" destOrd="0" presId="urn:microsoft.com/office/officeart/2005/8/layout/radial5"/>
    <dgm:cxn modelId="{6E0B76B7-C04B-4BD6-B8D3-4EBE0CFA7E7C}" type="presParOf" srcId="{DE1818FD-DE48-4F29-BADB-78B13C05EC7A}" destId="{DCB30B6D-91F9-416C-96D8-78518438CF71}" srcOrd="10" destOrd="0" presId="urn:microsoft.com/office/officeart/2005/8/layout/radial5"/>
    <dgm:cxn modelId="{9392A3D5-90E7-4204-BA40-0F1FBE59A2FE}" type="presParOf" srcId="{DE1818FD-DE48-4F29-BADB-78B13C05EC7A}" destId="{AF6B5A7C-FB14-40D4-AF92-AC0FC453ECD2}" srcOrd="11" destOrd="0" presId="urn:microsoft.com/office/officeart/2005/8/layout/radial5"/>
    <dgm:cxn modelId="{ECBEFA06-C599-499F-8FEE-F7F4CCBAC682}" type="presParOf" srcId="{AF6B5A7C-FB14-40D4-AF92-AC0FC453ECD2}" destId="{E1A59689-4D64-4ACD-956A-F049CB9B6AE5}" srcOrd="0" destOrd="0" presId="urn:microsoft.com/office/officeart/2005/8/layout/radial5"/>
    <dgm:cxn modelId="{2F988711-EDB3-4653-83F0-5F65C6898B62}" type="presParOf" srcId="{DE1818FD-DE48-4F29-BADB-78B13C05EC7A}" destId="{486CE5F9-99EA-47C1-9DA9-013855EE9031}" srcOrd="12"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9CCBF-B5D9-4CAA-8B61-3393C802D9B1}">
      <dsp:nvSpPr>
        <dsp:cNvPr id="0" name=""/>
        <dsp:cNvSpPr/>
      </dsp:nvSpPr>
      <dsp:spPr>
        <a:xfrm>
          <a:off x="3674426" y="1984007"/>
          <a:ext cx="1414146" cy="1414146"/>
        </a:xfrm>
        <a:prstGeom prst="ellipse">
          <a:avLst/>
        </a:prstGeom>
        <a:solidFill>
          <a:srgbClr val="A3C13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smtClean="0">
              <a:solidFill>
                <a:schemeClr val="tx1"/>
              </a:solidFill>
            </a:rPr>
            <a:t>Wer darf Qualität bewerten?</a:t>
          </a:r>
          <a:endParaRPr lang="de-DE" sz="1600" b="1" kern="1200" dirty="0">
            <a:solidFill>
              <a:schemeClr val="tx1"/>
            </a:solidFill>
          </a:endParaRPr>
        </a:p>
      </dsp:txBody>
      <dsp:txXfrm>
        <a:off x="3881523" y="2191104"/>
        <a:ext cx="999952" cy="999952"/>
      </dsp:txXfrm>
    </dsp:sp>
    <dsp:sp modelId="{D22DA6A6-1BA5-4646-AD49-009C544E5AD9}">
      <dsp:nvSpPr>
        <dsp:cNvPr id="0" name=""/>
        <dsp:cNvSpPr/>
      </dsp:nvSpPr>
      <dsp:spPr>
        <a:xfrm rot="16200000">
          <a:off x="4231420" y="1468928"/>
          <a:ext cx="300159" cy="480809"/>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DE" sz="1300" kern="1200"/>
        </a:p>
      </dsp:txBody>
      <dsp:txXfrm>
        <a:off x="4276444" y="1610114"/>
        <a:ext cx="210111" cy="288485"/>
      </dsp:txXfrm>
    </dsp:sp>
    <dsp:sp modelId="{73149639-925C-4FB9-9BE5-B6E3AD1C3949}">
      <dsp:nvSpPr>
        <dsp:cNvPr id="0" name=""/>
        <dsp:cNvSpPr/>
      </dsp:nvSpPr>
      <dsp:spPr>
        <a:xfrm>
          <a:off x="3674426" y="3523"/>
          <a:ext cx="1414146" cy="141414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de-DE" sz="1600" kern="1200" dirty="0"/>
        </a:p>
      </dsp:txBody>
      <dsp:txXfrm>
        <a:off x="3881523" y="210620"/>
        <a:ext cx="999952" cy="999952"/>
      </dsp:txXfrm>
    </dsp:sp>
    <dsp:sp modelId="{D0EE996C-D48E-4BC9-B681-EA17B7E41FE9}">
      <dsp:nvSpPr>
        <dsp:cNvPr id="0" name=""/>
        <dsp:cNvSpPr/>
      </dsp:nvSpPr>
      <dsp:spPr>
        <a:xfrm rot="19800000">
          <a:off x="5081638" y="1959802"/>
          <a:ext cx="300159" cy="480809"/>
        </a:xfrm>
        <a:prstGeom prst="rightArrow">
          <a:avLst>
            <a:gd name="adj1" fmla="val 60000"/>
            <a:gd name="adj2" fmla="val 50000"/>
          </a:avLst>
        </a:prstGeom>
        <a:solidFill>
          <a:schemeClr val="accent2">
            <a:hueOff val="1326"/>
            <a:satOff val="-180"/>
            <a:lumOff val="2392"/>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DE" sz="1300" kern="1200"/>
        </a:p>
      </dsp:txBody>
      <dsp:txXfrm>
        <a:off x="5087670" y="2078476"/>
        <a:ext cx="210111" cy="288485"/>
      </dsp:txXfrm>
    </dsp:sp>
    <dsp:sp modelId="{D9DF4335-4FF6-4FD5-BB85-8687A9658523}">
      <dsp:nvSpPr>
        <dsp:cNvPr id="0" name=""/>
        <dsp:cNvSpPr/>
      </dsp:nvSpPr>
      <dsp:spPr>
        <a:xfrm>
          <a:off x="5389576" y="993765"/>
          <a:ext cx="1414146" cy="1414146"/>
        </a:xfrm>
        <a:prstGeom prst="ellipse">
          <a:avLst/>
        </a:prstGeom>
        <a:solidFill>
          <a:schemeClr val="accent2">
            <a:hueOff val="1326"/>
            <a:satOff val="-180"/>
            <a:lumOff val="23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de-DE" sz="1600" kern="1200" dirty="0"/>
        </a:p>
      </dsp:txBody>
      <dsp:txXfrm>
        <a:off x="5596673" y="1200862"/>
        <a:ext cx="999952" cy="999952"/>
      </dsp:txXfrm>
    </dsp:sp>
    <dsp:sp modelId="{90F7373F-91E3-4880-B007-4FD2553850DD}">
      <dsp:nvSpPr>
        <dsp:cNvPr id="0" name=""/>
        <dsp:cNvSpPr/>
      </dsp:nvSpPr>
      <dsp:spPr>
        <a:xfrm rot="1800000">
          <a:off x="5081638" y="2941549"/>
          <a:ext cx="300159" cy="480809"/>
        </a:xfrm>
        <a:prstGeom prst="rightArrow">
          <a:avLst>
            <a:gd name="adj1" fmla="val 60000"/>
            <a:gd name="adj2" fmla="val 50000"/>
          </a:avLst>
        </a:prstGeom>
        <a:solidFill>
          <a:schemeClr val="accent2">
            <a:hueOff val="2652"/>
            <a:satOff val="-361"/>
            <a:lumOff val="478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DE" sz="1300" kern="1200"/>
        </a:p>
      </dsp:txBody>
      <dsp:txXfrm>
        <a:off x="5087670" y="3015199"/>
        <a:ext cx="210111" cy="288485"/>
      </dsp:txXfrm>
    </dsp:sp>
    <dsp:sp modelId="{A0483E75-D7ED-436D-BF1B-237841A3E12E}">
      <dsp:nvSpPr>
        <dsp:cNvPr id="0" name=""/>
        <dsp:cNvSpPr/>
      </dsp:nvSpPr>
      <dsp:spPr>
        <a:xfrm>
          <a:off x="5389576" y="2974250"/>
          <a:ext cx="1414146" cy="1414146"/>
        </a:xfrm>
        <a:prstGeom prst="ellipse">
          <a:avLst/>
        </a:prstGeom>
        <a:solidFill>
          <a:schemeClr val="accent2">
            <a:hueOff val="2652"/>
            <a:satOff val="-361"/>
            <a:lumOff val="478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de-DE" sz="1600" kern="1200" dirty="0"/>
        </a:p>
      </dsp:txBody>
      <dsp:txXfrm>
        <a:off x="5596673" y="3181347"/>
        <a:ext cx="999952" cy="999952"/>
      </dsp:txXfrm>
    </dsp:sp>
    <dsp:sp modelId="{96DEFFCF-9285-4835-A7CD-91E08C6BA5F3}">
      <dsp:nvSpPr>
        <dsp:cNvPr id="0" name=""/>
        <dsp:cNvSpPr/>
      </dsp:nvSpPr>
      <dsp:spPr>
        <a:xfrm rot="5400000">
          <a:off x="4231420" y="3432423"/>
          <a:ext cx="300159" cy="480809"/>
        </a:xfrm>
        <a:prstGeom prst="rightArrow">
          <a:avLst>
            <a:gd name="adj1" fmla="val 60000"/>
            <a:gd name="adj2" fmla="val 50000"/>
          </a:avLst>
        </a:prstGeom>
        <a:solidFill>
          <a:schemeClr val="accent2">
            <a:hueOff val="3978"/>
            <a:satOff val="-541"/>
            <a:lumOff val="717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DE" sz="1300" kern="1200"/>
        </a:p>
      </dsp:txBody>
      <dsp:txXfrm>
        <a:off x="4276444" y="3483561"/>
        <a:ext cx="210111" cy="288485"/>
      </dsp:txXfrm>
    </dsp:sp>
    <dsp:sp modelId="{65D55AC1-E08C-4A39-80E7-BD6D1738ED87}">
      <dsp:nvSpPr>
        <dsp:cNvPr id="0" name=""/>
        <dsp:cNvSpPr/>
      </dsp:nvSpPr>
      <dsp:spPr>
        <a:xfrm>
          <a:off x="3674426" y="3964492"/>
          <a:ext cx="1414146" cy="1414146"/>
        </a:xfrm>
        <a:prstGeom prst="ellipse">
          <a:avLst/>
        </a:prstGeom>
        <a:solidFill>
          <a:schemeClr val="accent2">
            <a:hueOff val="3978"/>
            <a:satOff val="-541"/>
            <a:lumOff val="71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de-DE" sz="1600" kern="1200" dirty="0"/>
        </a:p>
      </dsp:txBody>
      <dsp:txXfrm>
        <a:off x="3881523" y="4171589"/>
        <a:ext cx="999952" cy="999952"/>
      </dsp:txXfrm>
    </dsp:sp>
    <dsp:sp modelId="{5E0A579F-5415-402A-8F67-4EA0A0AB7037}">
      <dsp:nvSpPr>
        <dsp:cNvPr id="0" name=""/>
        <dsp:cNvSpPr/>
      </dsp:nvSpPr>
      <dsp:spPr>
        <a:xfrm rot="9000000">
          <a:off x="3381202" y="2941549"/>
          <a:ext cx="300159" cy="480809"/>
        </a:xfrm>
        <a:prstGeom prst="rightArrow">
          <a:avLst>
            <a:gd name="adj1" fmla="val 60000"/>
            <a:gd name="adj2" fmla="val 50000"/>
          </a:avLst>
        </a:prstGeom>
        <a:solidFill>
          <a:schemeClr val="accent2">
            <a:hueOff val="5304"/>
            <a:satOff val="-722"/>
            <a:lumOff val="956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DE" sz="1300" kern="1200"/>
        </a:p>
      </dsp:txBody>
      <dsp:txXfrm rot="10800000">
        <a:off x="3465218" y="3015199"/>
        <a:ext cx="210111" cy="288485"/>
      </dsp:txXfrm>
    </dsp:sp>
    <dsp:sp modelId="{DCB30B6D-91F9-416C-96D8-78518438CF71}">
      <dsp:nvSpPr>
        <dsp:cNvPr id="0" name=""/>
        <dsp:cNvSpPr/>
      </dsp:nvSpPr>
      <dsp:spPr>
        <a:xfrm>
          <a:off x="1959276" y="2974250"/>
          <a:ext cx="1414146" cy="1414146"/>
        </a:xfrm>
        <a:prstGeom prst="ellipse">
          <a:avLst/>
        </a:prstGeom>
        <a:solidFill>
          <a:schemeClr val="accent2">
            <a:hueOff val="5304"/>
            <a:satOff val="-722"/>
            <a:lumOff val="956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de-DE" sz="1600" kern="1200" dirty="0"/>
        </a:p>
      </dsp:txBody>
      <dsp:txXfrm>
        <a:off x="2166373" y="3181347"/>
        <a:ext cx="999952" cy="999952"/>
      </dsp:txXfrm>
    </dsp:sp>
    <dsp:sp modelId="{AF6B5A7C-FB14-40D4-AF92-AC0FC453ECD2}">
      <dsp:nvSpPr>
        <dsp:cNvPr id="0" name=""/>
        <dsp:cNvSpPr/>
      </dsp:nvSpPr>
      <dsp:spPr>
        <a:xfrm rot="12600000">
          <a:off x="3381202" y="1959802"/>
          <a:ext cx="300159" cy="480809"/>
        </a:xfrm>
        <a:prstGeom prst="rightArrow">
          <a:avLst>
            <a:gd name="adj1" fmla="val 60000"/>
            <a:gd name="adj2" fmla="val 50000"/>
          </a:avLst>
        </a:prstGeom>
        <a:solidFill>
          <a:schemeClr val="accent2">
            <a:hueOff val="6630"/>
            <a:satOff val="-902"/>
            <a:lumOff val="1196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DE" sz="1300" kern="1200"/>
        </a:p>
      </dsp:txBody>
      <dsp:txXfrm rot="10800000">
        <a:off x="3465218" y="2078476"/>
        <a:ext cx="210111" cy="288485"/>
      </dsp:txXfrm>
    </dsp:sp>
    <dsp:sp modelId="{486CE5F9-99EA-47C1-9DA9-013855EE9031}">
      <dsp:nvSpPr>
        <dsp:cNvPr id="0" name=""/>
        <dsp:cNvSpPr/>
      </dsp:nvSpPr>
      <dsp:spPr>
        <a:xfrm>
          <a:off x="1959276" y="993765"/>
          <a:ext cx="1414146" cy="1414146"/>
        </a:xfrm>
        <a:prstGeom prst="ellipse">
          <a:avLst/>
        </a:prstGeom>
        <a:solidFill>
          <a:schemeClr val="accent2">
            <a:hueOff val="6630"/>
            <a:satOff val="-902"/>
            <a:lumOff val="1196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de-DE" sz="1600" kern="1200" dirty="0"/>
        </a:p>
      </dsp:txBody>
      <dsp:txXfrm>
        <a:off x="2166373" y="1200862"/>
        <a:ext cx="999952" cy="999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9CCBF-B5D9-4CAA-8B61-3393C802D9B1}">
      <dsp:nvSpPr>
        <dsp:cNvPr id="0" name=""/>
        <dsp:cNvSpPr/>
      </dsp:nvSpPr>
      <dsp:spPr>
        <a:xfrm>
          <a:off x="3513680" y="1828847"/>
          <a:ext cx="1735638" cy="1724466"/>
        </a:xfrm>
        <a:prstGeom prst="ellipse">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smtClean="0">
              <a:solidFill>
                <a:schemeClr val="tx1"/>
              </a:solidFill>
            </a:rPr>
            <a:t>Dimensionen  von Qualität </a:t>
          </a:r>
          <a:endParaRPr lang="de-DE" sz="1600" b="1" kern="1200" dirty="0">
            <a:solidFill>
              <a:schemeClr val="tx1"/>
            </a:solidFill>
          </a:endParaRPr>
        </a:p>
      </dsp:txBody>
      <dsp:txXfrm>
        <a:off x="3767858" y="2081389"/>
        <a:ext cx="1227282" cy="1219382"/>
      </dsp:txXfrm>
    </dsp:sp>
    <dsp:sp modelId="{D22DA6A6-1BA5-4646-AD49-009C544E5AD9}">
      <dsp:nvSpPr>
        <dsp:cNvPr id="0" name=""/>
        <dsp:cNvSpPr/>
      </dsp:nvSpPr>
      <dsp:spPr>
        <a:xfrm rot="16200000">
          <a:off x="4272537" y="1389021"/>
          <a:ext cx="217924" cy="480809"/>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4305226" y="1517872"/>
        <a:ext cx="152547" cy="288485"/>
      </dsp:txXfrm>
    </dsp:sp>
    <dsp:sp modelId="{73149639-925C-4FB9-9BE5-B6E3AD1C3949}">
      <dsp:nvSpPr>
        <dsp:cNvPr id="0" name=""/>
        <dsp:cNvSpPr/>
      </dsp:nvSpPr>
      <dsp:spPr>
        <a:xfrm>
          <a:off x="3674426" y="3523"/>
          <a:ext cx="1414146" cy="141414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de-DE" sz="6000" kern="1200" dirty="0"/>
        </a:p>
      </dsp:txBody>
      <dsp:txXfrm>
        <a:off x="3881523" y="210620"/>
        <a:ext cx="999952" cy="999952"/>
      </dsp:txXfrm>
    </dsp:sp>
    <dsp:sp modelId="{D0EE996C-D48E-4BC9-B681-EA17B7E41FE9}">
      <dsp:nvSpPr>
        <dsp:cNvPr id="0" name=""/>
        <dsp:cNvSpPr/>
      </dsp:nvSpPr>
      <dsp:spPr>
        <a:xfrm rot="19800000">
          <a:off x="5194929" y="1918772"/>
          <a:ext cx="215709" cy="480809"/>
        </a:xfrm>
        <a:prstGeom prst="rightArrow">
          <a:avLst>
            <a:gd name="adj1" fmla="val 60000"/>
            <a:gd name="adj2" fmla="val 50000"/>
          </a:avLst>
        </a:prstGeom>
        <a:solidFill>
          <a:schemeClr val="accent2">
            <a:hueOff val="1326"/>
            <a:satOff val="-180"/>
            <a:lumOff val="2392"/>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5199264" y="2031112"/>
        <a:ext cx="150996" cy="288485"/>
      </dsp:txXfrm>
    </dsp:sp>
    <dsp:sp modelId="{D9DF4335-4FF6-4FD5-BB85-8687A9658523}">
      <dsp:nvSpPr>
        <dsp:cNvPr id="0" name=""/>
        <dsp:cNvSpPr/>
      </dsp:nvSpPr>
      <dsp:spPr>
        <a:xfrm>
          <a:off x="5389576" y="993765"/>
          <a:ext cx="1414146" cy="1414146"/>
        </a:xfrm>
        <a:prstGeom prst="ellipse">
          <a:avLst/>
        </a:prstGeom>
        <a:solidFill>
          <a:schemeClr val="accent2">
            <a:hueOff val="1326"/>
            <a:satOff val="-180"/>
            <a:lumOff val="23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de-DE" sz="6000" kern="1200" dirty="0"/>
        </a:p>
      </dsp:txBody>
      <dsp:txXfrm>
        <a:off x="5596673" y="1200862"/>
        <a:ext cx="999952" cy="999952"/>
      </dsp:txXfrm>
    </dsp:sp>
    <dsp:sp modelId="{90F7373F-91E3-4880-B007-4FD2553850DD}">
      <dsp:nvSpPr>
        <dsp:cNvPr id="0" name=""/>
        <dsp:cNvSpPr/>
      </dsp:nvSpPr>
      <dsp:spPr>
        <a:xfrm rot="1800000">
          <a:off x="5194929" y="2982579"/>
          <a:ext cx="215709" cy="480809"/>
        </a:xfrm>
        <a:prstGeom prst="rightArrow">
          <a:avLst>
            <a:gd name="adj1" fmla="val 60000"/>
            <a:gd name="adj2" fmla="val 50000"/>
          </a:avLst>
        </a:prstGeom>
        <a:solidFill>
          <a:schemeClr val="accent2">
            <a:hueOff val="2652"/>
            <a:satOff val="-361"/>
            <a:lumOff val="478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5199264" y="3062563"/>
        <a:ext cx="150996" cy="288485"/>
      </dsp:txXfrm>
    </dsp:sp>
    <dsp:sp modelId="{A0483E75-D7ED-436D-BF1B-237841A3E12E}">
      <dsp:nvSpPr>
        <dsp:cNvPr id="0" name=""/>
        <dsp:cNvSpPr/>
      </dsp:nvSpPr>
      <dsp:spPr>
        <a:xfrm>
          <a:off x="5389576" y="2974250"/>
          <a:ext cx="1414146" cy="1414146"/>
        </a:xfrm>
        <a:prstGeom prst="ellipse">
          <a:avLst/>
        </a:prstGeom>
        <a:solidFill>
          <a:schemeClr val="accent2">
            <a:hueOff val="2652"/>
            <a:satOff val="-361"/>
            <a:lumOff val="478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de-DE" sz="3100" kern="1200" dirty="0"/>
        </a:p>
      </dsp:txBody>
      <dsp:txXfrm>
        <a:off x="5596673" y="3181347"/>
        <a:ext cx="999952" cy="999952"/>
      </dsp:txXfrm>
    </dsp:sp>
    <dsp:sp modelId="{96DEFFCF-9285-4835-A7CD-91E08C6BA5F3}">
      <dsp:nvSpPr>
        <dsp:cNvPr id="0" name=""/>
        <dsp:cNvSpPr/>
      </dsp:nvSpPr>
      <dsp:spPr>
        <a:xfrm rot="5400000">
          <a:off x="4272537" y="3512330"/>
          <a:ext cx="217924" cy="480809"/>
        </a:xfrm>
        <a:prstGeom prst="rightArrow">
          <a:avLst>
            <a:gd name="adj1" fmla="val 60000"/>
            <a:gd name="adj2" fmla="val 50000"/>
          </a:avLst>
        </a:prstGeom>
        <a:solidFill>
          <a:schemeClr val="accent2">
            <a:hueOff val="3978"/>
            <a:satOff val="-541"/>
            <a:lumOff val="717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4305226" y="3575804"/>
        <a:ext cx="152547" cy="288485"/>
      </dsp:txXfrm>
    </dsp:sp>
    <dsp:sp modelId="{65D55AC1-E08C-4A39-80E7-BD6D1738ED87}">
      <dsp:nvSpPr>
        <dsp:cNvPr id="0" name=""/>
        <dsp:cNvSpPr/>
      </dsp:nvSpPr>
      <dsp:spPr>
        <a:xfrm>
          <a:off x="3674426" y="3964492"/>
          <a:ext cx="1414146" cy="1414146"/>
        </a:xfrm>
        <a:prstGeom prst="ellipse">
          <a:avLst/>
        </a:prstGeom>
        <a:solidFill>
          <a:schemeClr val="accent2">
            <a:hueOff val="3978"/>
            <a:satOff val="-541"/>
            <a:lumOff val="71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de-DE" sz="3100" kern="1200" dirty="0"/>
        </a:p>
      </dsp:txBody>
      <dsp:txXfrm>
        <a:off x="3881523" y="4171589"/>
        <a:ext cx="999952" cy="999952"/>
      </dsp:txXfrm>
    </dsp:sp>
    <dsp:sp modelId="{5E0A579F-5415-402A-8F67-4EA0A0AB7037}">
      <dsp:nvSpPr>
        <dsp:cNvPr id="0" name=""/>
        <dsp:cNvSpPr/>
      </dsp:nvSpPr>
      <dsp:spPr>
        <a:xfrm rot="9000000">
          <a:off x="3352361" y="2982579"/>
          <a:ext cx="215709" cy="480809"/>
        </a:xfrm>
        <a:prstGeom prst="rightArrow">
          <a:avLst>
            <a:gd name="adj1" fmla="val 60000"/>
            <a:gd name="adj2" fmla="val 50000"/>
          </a:avLst>
        </a:prstGeom>
        <a:solidFill>
          <a:schemeClr val="accent2">
            <a:hueOff val="5304"/>
            <a:satOff val="-722"/>
            <a:lumOff val="956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rot="10800000">
        <a:off x="3412739" y="3062563"/>
        <a:ext cx="150996" cy="288485"/>
      </dsp:txXfrm>
    </dsp:sp>
    <dsp:sp modelId="{DCB30B6D-91F9-416C-96D8-78518438CF71}">
      <dsp:nvSpPr>
        <dsp:cNvPr id="0" name=""/>
        <dsp:cNvSpPr/>
      </dsp:nvSpPr>
      <dsp:spPr>
        <a:xfrm>
          <a:off x="1959276" y="2974250"/>
          <a:ext cx="1414146" cy="1414146"/>
        </a:xfrm>
        <a:prstGeom prst="ellipse">
          <a:avLst/>
        </a:prstGeom>
        <a:solidFill>
          <a:schemeClr val="accent2">
            <a:hueOff val="5304"/>
            <a:satOff val="-722"/>
            <a:lumOff val="956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de-DE" sz="3100" kern="1200" dirty="0"/>
        </a:p>
      </dsp:txBody>
      <dsp:txXfrm>
        <a:off x="2166373" y="3181347"/>
        <a:ext cx="999952" cy="999952"/>
      </dsp:txXfrm>
    </dsp:sp>
    <dsp:sp modelId="{AF6B5A7C-FB14-40D4-AF92-AC0FC453ECD2}">
      <dsp:nvSpPr>
        <dsp:cNvPr id="0" name=""/>
        <dsp:cNvSpPr/>
      </dsp:nvSpPr>
      <dsp:spPr>
        <a:xfrm rot="12600000">
          <a:off x="3352361" y="1918772"/>
          <a:ext cx="215709" cy="480809"/>
        </a:xfrm>
        <a:prstGeom prst="rightArrow">
          <a:avLst>
            <a:gd name="adj1" fmla="val 60000"/>
            <a:gd name="adj2" fmla="val 50000"/>
          </a:avLst>
        </a:prstGeom>
        <a:solidFill>
          <a:schemeClr val="accent2">
            <a:hueOff val="6630"/>
            <a:satOff val="-902"/>
            <a:lumOff val="1196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rot="10800000">
        <a:off x="3412739" y="2031112"/>
        <a:ext cx="150996" cy="288485"/>
      </dsp:txXfrm>
    </dsp:sp>
    <dsp:sp modelId="{486CE5F9-99EA-47C1-9DA9-013855EE9031}">
      <dsp:nvSpPr>
        <dsp:cNvPr id="0" name=""/>
        <dsp:cNvSpPr/>
      </dsp:nvSpPr>
      <dsp:spPr>
        <a:xfrm>
          <a:off x="1959276" y="993765"/>
          <a:ext cx="1414146" cy="1414146"/>
        </a:xfrm>
        <a:prstGeom prst="ellipse">
          <a:avLst/>
        </a:prstGeom>
        <a:solidFill>
          <a:schemeClr val="accent2">
            <a:hueOff val="6630"/>
            <a:satOff val="-902"/>
            <a:lumOff val="1196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de-DE" sz="3100" kern="1200" dirty="0"/>
        </a:p>
      </dsp:txBody>
      <dsp:txXfrm>
        <a:off x="2166373" y="1200862"/>
        <a:ext cx="999952" cy="999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9CCBF-B5D9-4CAA-8B61-3393C802D9B1}">
      <dsp:nvSpPr>
        <dsp:cNvPr id="0" name=""/>
        <dsp:cNvSpPr/>
      </dsp:nvSpPr>
      <dsp:spPr>
        <a:xfrm>
          <a:off x="3674426" y="1984007"/>
          <a:ext cx="1414146" cy="141414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smtClean="0">
              <a:solidFill>
                <a:schemeClr val="tx1"/>
              </a:solidFill>
            </a:rPr>
            <a:t>Methoden der Qualitäts-bewertung</a:t>
          </a:r>
          <a:endParaRPr lang="de-DE" sz="1600" b="1" kern="1200" dirty="0">
            <a:solidFill>
              <a:schemeClr val="tx1"/>
            </a:solidFill>
          </a:endParaRPr>
        </a:p>
      </dsp:txBody>
      <dsp:txXfrm>
        <a:off x="3881523" y="2191104"/>
        <a:ext cx="999952" cy="999952"/>
      </dsp:txXfrm>
    </dsp:sp>
    <dsp:sp modelId="{D22DA6A6-1BA5-4646-AD49-009C544E5AD9}">
      <dsp:nvSpPr>
        <dsp:cNvPr id="0" name=""/>
        <dsp:cNvSpPr/>
      </dsp:nvSpPr>
      <dsp:spPr>
        <a:xfrm rot="16200000">
          <a:off x="4231420" y="1468928"/>
          <a:ext cx="300159" cy="480809"/>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4276444" y="1610114"/>
        <a:ext cx="210111" cy="288485"/>
      </dsp:txXfrm>
    </dsp:sp>
    <dsp:sp modelId="{73149639-925C-4FB9-9BE5-B6E3AD1C3949}">
      <dsp:nvSpPr>
        <dsp:cNvPr id="0" name=""/>
        <dsp:cNvSpPr/>
      </dsp:nvSpPr>
      <dsp:spPr>
        <a:xfrm>
          <a:off x="3674426" y="3523"/>
          <a:ext cx="1414146" cy="141414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de-DE" sz="6000" kern="1200" dirty="0"/>
        </a:p>
      </dsp:txBody>
      <dsp:txXfrm>
        <a:off x="3881523" y="210620"/>
        <a:ext cx="999952" cy="999952"/>
      </dsp:txXfrm>
    </dsp:sp>
    <dsp:sp modelId="{D0EE996C-D48E-4BC9-B681-EA17B7E41FE9}">
      <dsp:nvSpPr>
        <dsp:cNvPr id="0" name=""/>
        <dsp:cNvSpPr/>
      </dsp:nvSpPr>
      <dsp:spPr>
        <a:xfrm rot="19800000">
          <a:off x="5081638" y="1959802"/>
          <a:ext cx="300159" cy="480809"/>
        </a:xfrm>
        <a:prstGeom prst="rightArrow">
          <a:avLst>
            <a:gd name="adj1" fmla="val 60000"/>
            <a:gd name="adj2" fmla="val 50000"/>
          </a:avLst>
        </a:prstGeom>
        <a:solidFill>
          <a:schemeClr val="accent2">
            <a:hueOff val="1326"/>
            <a:satOff val="-180"/>
            <a:lumOff val="2392"/>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5087670" y="2078476"/>
        <a:ext cx="210111" cy="288485"/>
      </dsp:txXfrm>
    </dsp:sp>
    <dsp:sp modelId="{D9DF4335-4FF6-4FD5-BB85-8687A9658523}">
      <dsp:nvSpPr>
        <dsp:cNvPr id="0" name=""/>
        <dsp:cNvSpPr/>
      </dsp:nvSpPr>
      <dsp:spPr>
        <a:xfrm>
          <a:off x="5389576" y="993765"/>
          <a:ext cx="1414146" cy="1414146"/>
        </a:xfrm>
        <a:prstGeom prst="ellipse">
          <a:avLst/>
        </a:prstGeom>
        <a:solidFill>
          <a:schemeClr val="accent2">
            <a:hueOff val="1326"/>
            <a:satOff val="-180"/>
            <a:lumOff val="23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de-DE" sz="6000" kern="1200" dirty="0"/>
        </a:p>
      </dsp:txBody>
      <dsp:txXfrm>
        <a:off x="5596673" y="1200862"/>
        <a:ext cx="999952" cy="999952"/>
      </dsp:txXfrm>
    </dsp:sp>
    <dsp:sp modelId="{90F7373F-91E3-4880-B007-4FD2553850DD}">
      <dsp:nvSpPr>
        <dsp:cNvPr id="0" name=""/>
        <dsp:cNvSpPr/>
      </dsp:nvSpPr>
      <dsp:spPr>
        <a:xfrm rot="1800000">
          <a:off x="5081638" y="2941549"/>
          <a:ext cx="300159" cy="480809"/>
        </a:xfrm>
        <a:prstGeom prst="rightArrow">
          <a:avLst>
            <a:gd name="adj1" fmla="val 60000"/>
            <a:gd name="adj2" fmla="val 50000"/>
          </a:avLst>
        </a:prstGeom>
        <a:solidFill>
          <a:schemeClr val="accent2">
            <a:hueOff val="2652"/>
            <a:satOff val="-361"/>
            <a:lumOff val="478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5087670" y="3015199"/>
        <a:ext cx="210111" cy="288485"/>
      </dsp:txXfrm>
    </dsp:sp>
    <dsp:sp modelId="{A0483E75-D7ED-436D-BF1B-237841A3E12E}">
      <dsp:nvSpPr>
        <dsp:cNvPr id="0" name=""/>
        <dsp:cNvSpPr/>
      </dsp:nvSpPr>
      <dsp:spPr>
        <a:xfrm>
          <a:off x="5389576" y="2974250"/>
          <a:ext cx="1414146" cy="1414146"/>
        </a:xfrm>
        <a:prstGeom prst="ellipse">
          <a:avLst/>
        </a:prstGeom>
        <a:solidFill>
          <a:schemeClr val="accent2">
            <a:hueOff val="2652"/>
            <a:satOff val="-361"/>
            <a:lumOff val="478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de-DE" sz="3100" kern="1200" dirty="0"/>
        </a:p>
      </dsp:txBody>
      <dsp:txXfrm>
        <a:off x="5596673" y="3181347"/>
        <a:ext cx="999952" cy="999952"/>
      </dsp:txXfrm>
    </dsp:sp>
    <dsp:sp modelId="{96DEFFCF-9285-4835-A7CD-91E08C6BA5F3}">
      <dsp:nvSpPr>
        <dsp:cNvPr id="0" name=""/>
        <dsp:cNvSpPr/>
      </dsp:nvSpPr>
      <dsp:spPr>
        <a:xfrm rot="5400000">
          <a:off x="4231420" y="3432423"/>
          <a:ext cx="300159" cy="480809"/>
        </a:xfrm>
        <a:prstGeom prst="rightArrow">
          <a:avLst>
            <a:gd name="adj1" fmla="val 60000"/>
            <a:gd name="adj2" fmla="val 50000"/>
          </a:avLst>
        </a:prstGeom>
        <a:solidFill>
          <a:schemeClr val="accent2">
            <a:hueOff val="3978"/>
            <a:satOff val="-541"/>
            <a:lumOff val="717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4276444" y="3483561"/>
        <a:ext cx="210111" cy="288485"/>
      </dsp:txXfrm>
    </dsp:sp>
    <dsp:sp modelId="{65D55AC1-E08C-4A39-80E7-BD6D1738ED87}">
      <dsp:nvSpPr>
        <dsp:cNvPr id="0" name=""/>
        <dsp:cNvSpPr/>
      </dsp:nvSpPr>
      <dsp:spPr>
        <a:xfrm>
          <a:off x="3674426" y="3964492"/>
          <a:ext cx="1414146" cy="1414146"/>
        </a:xfrm>
        <a:prstGeom prst="ellipse">
          <a:avLst/>
        </a:prstGeom>
        <a:solidFill>
          <a:schemeClr val="accent2">
            <a:hueOff val="3978"/>
            <a:satOff val="-541"/>
            <a:lumOff val="71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de-DE" sz="3100" kern="1200" dirty="0"/>
        </a:p>
      </dsp:txBody>
      <dsp:txXfrm>
        <a:off x="3881523" y="4171589"/>
        <a:ext cx="999952" cy="999952"/>
      </dsp:txXfrm>
    </dsp:sp>
    <dsp:sp modelId="{5E0A579F-5415-402A-8F67-4EA0A0AB7037}">
      <dsp:nvSpPr>
        <dsp:cNvPr id="0" name=""/>
        <dsp:cNvSpPr/>
      </dsp:nvSpPr>
      <dsp:spPr>
        <a:xfrm rot="9000000">
          <a:off x="3381202" y="2941549"/>
          <a:ext cx="300159" cy="480809"/>
        </a:xfrm>
        <a:prstGeom prst="rightArrow">
          <a:avLst>
            <a:gd name="adj1" fmla="val 60000"/>
            <a:gd name="adj2" fmla="val 50000"/>
          </a:avLst>
        </a:prstGeom>
        <a:solidFill>
          <a:schemeClr val="accent2">
            <a:hueOff val="5304"/>
            <a:satOff val="-722"/>
            <a:lumOff val="956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rot="10800000">
        <a:off x="3465218" y="3015199"/>
        <a:ext cx="210111" cy="288485"/>
      </dsp:txXfrm>
    </dsp:sp>
    <dsp:sp modelId="{DCB30B6D-91F9-416C-96D8-78518438CF71}">
      <dsp:nvSpPr>
        <dsp:cNvPr id="0" name=""/>
        <dsp:cNvSpPr/>
      </dsp:nvSpPr>
      <dsp:spPr>
        <a:xfrm>
          <a:off x="1959276" y="2974250"/>
          <a:ext cx="1414146" cy="1414146"/>
        </a:xfrm>
        <a:prstGeom prst="ellipse">
          <a:avLst/>
        </a:prstGeom>
        <a:solidFill>
          <a:schemeClr val="accent2">
            <a:hueOff val="5304"/>
            <a:satOff val="-722"/>
            <a:lumOff val="956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de-DE" sz="3100" kern="1200" dirty="0"/>
        </a:p>
      </dsp:txBody>
      <dsp:txXfrm>
        <a:off x="2166373" y="3181347"/>
        <a:ext cx="999952" cy="999952"/>
      </dsp:txXfrm>
    </dsp:sp>
    <dsp:sp modelId="{AF6B5A7C-FB14-40D4-AF92-AC0FC453ECD2}">
      <dsp:nvSpPr>
        <dsp:cNvPr id="0" name=""/>
        <dsp:cNvSpPr/>
      </dsp:nvSpPr>
      <dsp:spPr>
        <a:xfrm rot="12600000">
          <a:off x="3381202" y="1959802"/>
          <a:ext cx="300159" cy="480809"/>
        </a:xfrm>
        <a:prstGeom prst="rightArrow">
          <a:avLst>
            <a:gd name="adj1" fmla="val 60000"/>
            <a:gd name="adj2" fmla="val 50000"/>
          </a:avLst>
        </a:prstGeom>
        <a:solidFill>
          <a:schemeClr val="accent2">
            <a:hueOff val="6630"/>
            <a:satOff val="-902"/>
            <a:lumOff val="1196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rot="10800000">
        <a:off x="3465218" y="2078476"/>
        <a:ext cx="210111" cy="288485"/>
      </dsp:txXfrm>
    </dsp:sp>
    <dsp:sp modelId="{486CE5F9-99EA-47C1-9DA9-013855EE9031}">
      <dsp:nvSpPr>
        <dsp:cNvPr id="0" name=""/>
        <dsp:cNvSpPr/>
      </dsp:nvSpPr>
      <dsp:spPr>
        <a:xfrm>
          <a:off x="1959276" y="993765"/>
          <a:ext cx="1414146" cy="1414146"/>
        </a:xfrm>
        <a:prstGeom prst="ellipse">
          <a:avLst/>
        </a:prstGeom>
        <a:solidFill>
          <a:schemeClr val="accent2">
            <a:hueOff val="6630"/>
            <a:satOff val="-902"/>
            <a:lumOff val="1196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de-DE" sz="3100" kern="1200" dirty="0"/>
        </a:p>
      </dsp:txBody>
      <dsp:txXfrm>
        <a:off x="2166373" y="1200862"/>
        <a:ext cx="999952" cy="99995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729"/>
          </a:xfrm>
          <a:prstGeom prst="rect">
            <a:avLst/>
          </a:prstGeom>
        </p:spPr>
        <p:txBody>
          <a:bodyPr vert="horz" lIns="91036" tIns="45517" rIns="91036" bIns="45517"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849688" y="0"/>
            <a:ext cx="2946400" cy="496729"/>
          </a:xfrm>
          <a:prstGeom prst="rect">
            <a:avLst/>
          </a:prstGeom>
        </p:spPr>
        <p:txBody>
          <a:bodyPr vert="horz" wrap="square" lIns="91036" tIns="45517" rIns="91036" bIns="45517" numCol="1" anchor="t" anchorCtr="0" compatLnSpc="1">
            <a:prstTxWarp prst="textNoShape">
              <a:avLst/>
            </a:prstTxWarp>
          </a:bodyPr>
          <a:lstStyle>
            <a:lvl1pPr algn="r" eaLnBrk="1" hangingPunct="1">
              <a:defRPr sz="1200">
                <a:latin typeface="Calibri" pitchFamily="-109" charset="0"/>
              </a:defRPr>
            </a:lvl1pPr>
          </a:lstStyle>
          <a:p>
            <a:pPr>
              <a:defRPr/>
            </a:pPr>
            <a:fld id="{E48AD3DD-4FAA-482F-A785-43BFC52A82C0}" type="datetime1">
              <a:rPr lang="de-DE"/>
              <a:pPr>
                <a:defRPr/>
              </a:pPr>
              <a:t>25.10.2019</a:t>
            </a:fld>
            <a:endParaRPr lang="de-DE"/>
          </a:p>
        </p:txBody>
      </p:sp>
      <p:sp>
        <p:nvSpPr>
          <p:cNvPr id="4" name="Fußzeilenplatzhalter 3"/>
          <p:cNvSpPr>
            <a:spLocks noGrp="1"/>
          </p:cNvSpPr>
          <p:nvPr>
            <p:ph type="ftr" sz="quarter" idx="2"/>
          </p:nvPr>
        </p:nvSpPr>
        <p:spPr>
          <a:xfrm>
            <a:off x="0" y="9428324"/>
            <a:ext cx="2946400" cy="496728"/>
          </a:xfrm>
          <a:prstGeom prst="rect">
            <a:avLst/>
          </a:prstGeom>
        </p:spPr>
        <p:txBody>
          <a:bodyPr vert="horz" lIns="91036" tIns="45517" rIns="91036" bIns="45517" rtlCol="0" anchor="b"/>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849688" y="9428324"/>
            <a:ext cx="2946400" cy="496728"/>
          </a:xfrm>
          <a:prstGeom prst="rect">
            <a:avLst/>
          </a:prstGeom>
        </p:spPr>
        <p:txBody>
          <a:bodyPr vert="horz" wrap="square" lIns="91036" tIns="45517" rIns="91036" bIns="4551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A8634AA-9E8E-4F06-8621-2BCAB36743D1}"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729"/>
          </a:xfrm>
          <a:prstGeom prst="rect">
            <a:avLst/>
          </a:prstGeom>
        </p:spPr>
        <p:txBody>
          <a:bodyPr vert="horz" lIns="91036" tIns="45517" rIns="91036" bIns="45517"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49688" y="0"/>
            <a:ext cx="2946400" cy="496729"/>
          </a:xfrm>
          <a:prstGeom prst="rect">
            <a:avLst/>
          </a:prstGeom>
        </p:spPr>
        <p:txBody>
          <a:bodyPr vert="horz" wrap="square" lIns="91036" tIns="45517" rIns="91036" bIns="45517" numCol="1" anchor="t" anchorCtr="0" compatLnSpc="1">
            <a:prstTxWarp prst="textNoShape">
              <a:avLst/>
            </a:prstTxWarp>
          </a:bodyPr>
          <a:lstStyle>
            <a:lvl1pPr algn="r" eaLnBrk="1" hangingPunct="1">
              <a:defRPr sz="1200">
                <a:latin typeface="Calibri" pitchFamily="-109" charset="0"/>
              </a:defRPr>
            </a:lvl1pPr>
          </a:lstStyle>
          <a:p>
            <a:pPr>
              <a:defRPr/>
            </a:pPr>
            <a:fld id="{27B0810F-F9C7-4CD6-8FC3-8E4937C8FA30}" type="datetime1">
              <a:rPr lang="de-DE"/>
              <a:pPr>
                <a:defRPr/>
              </a:pPr>
              <a:t>25.10.2019</a:t>
            </a:fld>
            <a:endParaRPr lang="de-DE"/>
          </a:p>
        </p:txBody>
      </p:sp>
      <p:sp>
        <p:nvSpPr>
          <p:cNvPr id="4" name="Folienbildplatzhalter 3"/>
          <p:cNvSpPr>
            <a:spLocks noGrp="1" noRot="1" noChangeAspect="1"/>
          </p:cNvSpPr>
          <p:nvPr>
            <p:ph type="sldImg" idx="2"/>
          </p:nvPr>
        </p:nvSpPr>
        <p:spPr>
          <a:xfrm>
            <a:off x="920750" y="746125"/>
            <a:ext cx="4960938" cy="3721100"/>
          </a:xfrm>
          <a:prstGeom prst="rect">
            <a:avLst/>
          </a:prstGeom>
          <a:noFill/>
          <a:ln w="12700">
            <a:solidFill>
              <a:prstClr val="black"/>
            </a:solidFill>
          </a:ln>
        </p:spPr>
        <p:txBody>
          <a:bodyPr vert="horz" lIns="91036" tIns="45517" rIns="91036" bIns="45517" rtlCol="0" anchor="ctr"/>
          <a:lstStyle/>
          <a:p>
            <a:pPr lvl="0"/>
            <a:endParaRPr lang="de-DE" noProof="0" smtClean="0"/>
          </a:p>
        </p:txBody>
      </p:sp>
      <p:sp>
        <p:nvSpPr>
          <p:cNvPr id="5" name="Notizenplatzhalter 4"/>
          <p:cNvSpPr>
            <a:spLocks noGrp="1"/>
          </p:cNvSpPr>
          <p:nvPr>
            <p:ph type="body" sz="quarter" idx="3"/>
          </p:nvPr>
        </p:nvSpPr>
        <p:spPr>
          <a:xfrm>
            <a:off x="681038" y="4714956"/>
            <a:ext cx="5435600" cy="4467383"/>
          </a:xfrm>
          <a:prstGeom prst="rect">
            <a:avLst/>
          </a:prstGeom>
        </p:spPr>
        <p:txBody>
          <a:bodyPr vert="horz" wrap="square" lIns="91036" tIns="45517" rIns="91036" bIns="45517" numCol="1" anchor="t" anchorCtr="0" compatLnSpc="1">
            <a:prstTxWarp prst="textNoShape">
              <a:avLst/>
            </a:prstTxWarp>
            <a:normAutofit/>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28324"/>
            <a:ext cx="2946400" cy="496728"/>
          </a:xfrm>
          <a:prstGeom prst="rect">
            <a:avLst/>
          </a:prstGeom>
        </p:spPr>
        <p:txBody>
          <a:bodyPr vert="horz" lIns="91036" tIns="45517" rIns="91036" bIns="45517" rtlCol="0" anchor="b"/>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49688" y="9428324"/>
            <a:ext cx="2946400" cy="496728"/>
          </a:xfrm>
          <a:prstGeom prst="rect">
            <a:avLst/>
          </a:prstGeom>
        </p:spPr>
        <p:txBody>
          <a:bodyPr vert="horz" wrap="square" lIns="91036" tIns="45517" rIns="91036" bIns="4551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3B68152-9180-4EEE-B518-FB0DDB8282E3}"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p>
        </p:txBody>
      </p:sp>
      <p:sp>
        <p:nvSpPr>
          <p:cNvPr id="71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EC6D7A8E-29A2-4D3D-BA0C-6D0A44D889A4}" type="slidenum">
              <a:rPr lang="de-DE" altLang="de-DE" smtClean="0">
                <a:latin typeface="Calibri" panose="020F0502020204030204" pitchFamily="34" charset="0"/>
              </a:rPr>
              <a:pPr/>
              <a:t>1</a:t>
            </a:fld>
            <a:endParaRPr lang="de-DE" altLang="de-DE" smtClean="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de-DE" altLang="de-DE" sz="2000" dirty="0" smtClean="0"/>
              <a:t>Eintragen</a:t>
            </a:r>
            <a:endParaRPr lang="de-DE" altLang="de-DE" sz="2000" dirty="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10</a:t>
            </a:fld>
            <a:endParaRPr lang="de-DE" altLang="de-DE">
              <a:latin typeface="Calibri" panose="020F0502020204030204" pitchFamily="34" charset="0"/>
            </a:endParaRPr>
          </a:p>
        </p:txBody>
      </p:sp>
    </p:spTree>
    <p:extLst>
      <p:ext uri="{BB962C8B-B14F-4D97-AF65-F5344CB8AC3E}">
        <p14:creationId xmlns:p14="http://schemas.microsoft.com/office/powerpoint/2010/main" val="60790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200" b="0" i="0" u="none" strike="noStrike" kern="1200" baseline="0" dirty="0" smtClean="0">
                <a:solidFill>
                  <a:schemeClr val="tx1"/>
                </a:solidFill>
                <a:latin typeface="+mn-lt"/>
                <a:ea typeface="ヒラギノ角ゴ Pro W3" charset="-128"/>
                <a:cs typeface="ヒラギノ角ゴ Pro W3" charset="-128"/>
              </a:rPr>
              <a:t>Entstanden ist die Methode World Café aus einer Beobachtung, die jeder Seminarteilnehmer schon einmal gemacht hat: „Das Interessanteste an der Konferenz</a:t>
            </a:r>
          </a:p>
          <a:p>
            <a:r>
              <a:rPr lang="de-DE" sz="1200" b="0" i="0" u="none" strike="noStrike" kern="1200" baseline="0" dirty="0" smtClean="0">
                <a:solidFill>
                  <a:schemeClr val="tx1"/>
                </a:solidFill>
                <a:latin typeface="+mn-lt"/>
                <a:ea typeface="ヒラギノ角ゴ Pro W3" charset="-128"/>
                <a:cs typeface="ヒラギノ角ゴ Pro W3" charset="-128"/>
              </a:rPr>
              <a:t>war die Kaffeepause!“ Denn da hat man interessante Leute getroffen und im Gespräch haben sich überraschende Erkenntnisse aufgetan. Das „World </a:t>
            </a:r>
            <a:r>
              <a:rPr lang="de-DE" sz="1200" b="0" i="0" u="none" strike="noStrike" kern="1200" baseline="0" dirty="0" err="1" smtClean="0">
                <a:solidFill>
                  <a:schemeClr val="tx1"/>
                </a:solidFill>
                <a:latin typeface="+mn-lt"/>
                <a:ea typeface="ヒラギノ角ゴ Pro W3" charset="-128"/>
                <a:cs typeface="ヒラギノ角ゴ Pro W3" charset="-128"/>
              </a:rPr>
              <a:t>Cafe</a:t>
            </a:r>
            <a:r>
              <a:rPr lang="de-DE" sz="1200" b="0" i="0" u="none" strike="noStrike" kern="1200" baseline="0" dirty="0" smtClean="0">
                <a:solidFill>
                  <a:schemeClr val="tx1"/>
                </a:solidFill>
                <a:latin typeface="+mn-lt"/>
                <a:ea typeface="ヒラギノ角ゴ Pro W3" charset="-128"/>
                <a:cs typeface="ヒラギノ角ゴ Pro W3" charset="-128"/>
              </a:rPr>
              <a:t>“ macht deshalb einfach die Pause zum Prinzip. Es ist immer Pause, aber in der Pause wird gearbeitet.</a:t>
            </a:r>
          </a:p>
          <a:p>
            <a:pPr marL="0" marR="0" indent="0" algn="l" defTabSz="457200" rtl="0" eaLnBrk="0" fontAlgn="base" latinLnBrk="0" hangingPunct="0">
              <a:lnSpc>
                <a:spcPct val="100000"/>
              </a:lnSpc>
              <a:spcBef>
                <a:spcPct val="30000"/>
              </a:spcBef>
              <a:spcAft>
                <a:spcPct val="0"/>
              </a:spcAft>
              <a:buClrTx/>
              <a:buSzTx/>
              <a:buFontTx/>
              <a:buNone/>
              <a:tabLst/>
              <a:defRPr/>
            </a:pPr>
            <a:r>
              <a:rPr lang="de-DE" sz="1200" b="0" i="0" u="none" strike="noStrike" kern="1200" baseline="0" dirty="0" smtClean="0">
                <a:solidFill>
                  <a:schemeClr val="tx1"/>
                </a:solidFill>
                <a:latin typeface="+mn-lt"/>
                <a:ea typeface="ヒラギノ角ゴ Pro W3" charset="-128"/>
                <a:cs typeface="ヒラギノ角ゴ Pro W3" charset="-128"/>
              </a:rPr>
              <a:t>Die Durchführung des World Café ist sehr einfach. Leitidee ist die entspannte Atmosphäre eines Cafés, in dem sich Menschen zwanglos unterhalten. Die Teilnehmenden sitzen an Tischen, an denen jeweils fünf bis fünfzehn Menschen Platz nehmen. Die Tische sind mit </a:t>
            </a:r>
            <a:r>
              <a:rPr lang="de-DE" sz="1200" b="0" i="0" u="none" strike="noStrike" kern="1200" baseline="0" dirty="0" err="1" smtClean="0">
                <a:solidFill>
                  <a:schemeClr val="tx1"/>
                </a:solidFill>
                <a:latin typeface="+mn-lt"/>
                <a:ea typeface="ヒラギノ角ゴ Pro W3" charset="-128"/>
                <a:cs typeface="ヒラギノ角ゴ Pro W3" charset="-128"/>
              </a:rPr>
              <a:t>Flipchartpapier</a:t>
            </a:r>
            <a:r>
              <a:rPr lang="de-DE" sz="1200" b="0" i="0" u="none" strike="noStrike" kern="1200" baseline="0" dirty="0" smtClean="0">
                <a:solidFill>
                  <a:schemeClr val="tx1"/>
                </a:solidFill>
                <a:latin typeface="+mn-lt"/>
                <a:ea typeface="ヒラギノ角ゴ Pro W3" charset="-128"/>
                <a:cs typeface="ヒラギノ角ゴ Pro W3" charset="-128"/>
              </a:rPr>
              <a:t> ausgelegt, damit darauf gekritzelt und gemalt werden kann.</a:t>
            </a:r>
          </a:p>
          <a:p>
            <a:endParaRPr lang="de-DE" sz="1200" b="0" i="0" u="none" strike="noStrike" kern="1200" baseline="0" dirty="0" smtClean="0">
              <a:solidFill>
                <a:schemeClr val="tx1"/>
              </a:solidFill>
              <a:latin typeface="+mn-lt"/>
              <a:ea typeface="ヒラギノ角ゴ Pro W3" charset="-128"/>
              <a:cs typeface="ヒラギノ角ゴ Pro W3" charset="-128"/>
            </a:endParaRPr>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11</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363231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200" b="0" i="0" u="none" strike="noStrike" kern="1200" baseline="0" dirty="0" smtClean="0">
                <a:solidFill>
                  <a:schemeClr val="tx1"/>
                </a:solidFill>
                <a:latin typeface="+mn-lt"/>
                <a:ea typeface="ヒラギノ角ゴ Pro W3" charset="-128"/>
                <a:cs typeface="ヒラギノ角ゴ Pro W3" charset="-128"/>
              </a:rPr>
              <a:t>Bewegung im wortwörtlichen Sinn kommt ins Spiel, weil sich nach einer festgelegten Zeit die Tischgruppen auflösen und rotieren. Es werden drei Runden durchgeführt…</a:t>
            </a:r>
          </a:p>
          <a:p>
            <a:endParaRPr lang="de-DE" sz="1200" b="0" i="0" u="none" strike="noStrike" kern="1200" baseline="0" dirty="0" smtClean="0">
              <a:solidFill>
                <a:schemeClr val="tx1"/>
              </a:solidFill>
              <a:latin typeface="+mn-lt"/>
              <a:ea typeface="ヒラギノ角ゴ Pro W3" charset="-128"/>
              <a:cs typeface="ヒラギノ角ゴ Pro W3" charset="-128"/>
            </a:endParaRPr>
          </a:p>
          <a:p>
            <a:r>
              <a:rPr lang="de-DE" sz="1200" b="0" i="0" u="none" strike="noStrike" kern="1200" baseline="0" dirty="0" smtClean="0">
                <a:solidFill>
                  <a:schemeClr val="tx1"/>
                </a:solidFill>
                <a:latin typeface="+mn-lt"/>
                <a:ea typeface="ヒラギノ角ゴ Pro W3" charset="-128"/>
                <a:cs typeface="ヒラギノ角ゴ Pro W3" charset="-128"/>
              </a:rPr>
              <a:t>Die Methode ist besonders sinnvoll, wenn das Wissen und die Erfahrung aller Teilnehmenden für ein komplexes Thema genutzt werden soll, wenn man eine gemeinsame Diskussion und einen gemeinsamen Denkprozess anregen möchte, eine gemeinsame Sicht aller zu einem Thema oder einer Frage deutlich werden soll.</a:t>
            </a:r>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12</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109978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200" b="0" i="0" u="none" strike="noStrike" kern="1200" baseline="0" dirty="0" smtClean="0">
                <a:solidFill>
                  <a:schemeClr val="tx1"/>
                </a:solidFill>
                <a:latin typeface="+mn-lt"/>
                <a:ea typeface="ヒラギノ角ゴ Pro W3" charset="-128"/>
                <a:cs typeface="ヒラギノ角ゴ Pro W3" charset="-128"/>
              </a:rPr>
              <a:t>Aufgabe des Moderators/der Moderatorin: </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ヒラギノ角ゴ Pro W3" charset="-128"/>
                <a:cs typeface="ヒラギノ角ゴ Pro W3" charset="-128"/>
              </a:rPr>
              <a:t>Tischgruppe begrüßen</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ヒラギノ角ゴ Pro W3" charset="-128"/>
                <a:cs typeface="ヒラギノ角ゴ Pro W3" charset="-128"/>
              </a:rPr>
              <a:t>Ergebnisse der vorherigen Gruppe für die TN zusammenfassen</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ヒラギノ角ゴ Pro W3" charset="-128"/>
                <a:cs typeface="ヒラギノ角ゴ Pro W3" charset="-128"/>
              </a:rPr>
              <a:t>Auf Einhaltung der Etikette achten</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ヒラギノ角ゴ Pro W3" charset="-128"/>
                <a:cs typeface="ヒラギノ角ゴ Pro W3" charset="-128"/>
              </a:rPr>
              <a:t>Anregungen für das Visualisieren geben</a:t>
            </a:r>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13</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163545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z="1200" b="0" i="0" u="none" strike="noStrike" kern="1200" baseline="0" dirty="0" smtClean="0">
              <a:solidFill>
                <a:schemeClr val="tx1"/>
              </a:solidFill>
              <a:latin typeface="+mn-lt"/>
              <a:ea typeface="ヒラギノ角ゴ Pro W3" charset="-128"/>
              <a:cs typeface="ヒラギノ角ゴ Pro W3" charset="-128"/>
            </a:endParaRPr>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14</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2516698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z="1200" b="0" i="0" u="none" strike="noStrike" kern="1200" baseline="0" dirty="0" smtClean="0">
              <a:solidFill>
                <a:schemeClr val="tx1"/>
              </a:solidFill>
              <a:latin typeface="+mn-lt"/>
              <a:ea typeface="ヒラギノ角ゴ Pro W3" charset="-128"/>
              <a:cs typeface="ヒラギノ角ゴ Pro W3" charset="-128"/>
            </a:endParaRPr>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15</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42621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200" b="0" i="0" u="none" strike="noStrike" kern="1200" baseline="0" dirty="0" smtClean="0">
                <a:solidFill>
                  <a:schemeClr val="tx1"/>
                </a:solidFill>
                <a:latin typeface="+mn-lt"/>
                <a:ea typeface="ヒラギノ角ゴ Pro W3" charset="-128"/>
                <a:cs typeface="ヒラギノ角ゴ Pro W3" charset="-128"/>
              </a:rPr>
              <a:t>Weg vom Ist - zum Sollzustand</a:t>
            </a:r>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16</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2418692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de-DE" altLang="de-DE" sz="2000" dirty="0"/>
              <a:t>Hier kommen sicherlich mehrere Folien.</a:t>
            </a:r>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17</a:t>
            </a:fld>
            <a:endParaRPr lang="de-DE" altLang="de-DE">
              <a:latin typeface="Calibri" panose="020F0502020204030204" pitchFamily="34" charset="0"/>
            </a:endParaRPr>
          </a:p>
        </p:txBody>
      </p:sp>
    </p:spTree>
    <p:extLst>
      <p:ext uri="{BB962C8B-B14F-4D97-AF65-F5344CB8AC3E}">
        <p14:creationId xmlns:p14="http://schemas.microsoft.com/office/powerpoint/2010/main" val="62257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de-DE" altLang="de-DE" sz="2000" dirty="0"/>
              <a:t>Hier kommen sicherlich mehrere Folien.</a:t>
            </a:r>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18</a:t>
            </a:fld>
            <a:endParaRPr lang="de-DE" altLang="de-DE">
              <a:latin typeface="Calibri" panose="020F0502020204030204" pitchFamily="34" charset="0"/>
            </a:endParaRPr>
          </a:p>
        </p:txBody>
      </p:sp>
    </p:spTree>
    <p:extLst>
      <p:ext uri="{BB962C8B-B14F-4D97-AF65-F5344CB8AC3E}">
        <p14:creationId xmlns:p14="http://schemas.microsoft.com/office/powerpoint/2010/main" val="2066648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de-DE" altLang="de-DE" sz="2000" dirty="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19</a:t>
            </a:fld>
            <a:endParaRPr lang="de-DE" altLang="de-DE">
              <a:latin typeface="Calibri" panose="020F0502020204030204" pitchFamily="34" charset="0"/>
            </a:endParaRPr>
          </a:p>
        </p:txBody>
      </p:sp>
    </p:spTree>
    <p:extLst>
      <p:ext uri="{BB962C8B-B14F-4D97-AF65-F5344CB8AC3E}">
        <p14:creationId xmlns:p14="http://schemas.microsoft.com/office/powerpoint/2010/main" val="109842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0" indent="0">
              <a:buFontTx/>
              <a:buNone/>
            </a:pPr>
            <a:r>
              <a:rPr lang="de-DE" sz="1200" dirty="0" smtClean="0"/>
              <a:t>https://padlet.com/bettina_waffner/yf4nv6b3rqkb</a:t>
            </a:r>
          </a:p>
          <a:p>
            <a:pPr marL="0" indent="0">
              <a:buFontTx/>
              <a:buNone/>
            </a:pPr>
            <a:endParaRPr lang="de-DE" sz="1200" dirty="0" smtClean="0"/>
          </a:p>
          <a:p>
            <a:pPr marL="0" indent="0">
              <a:buFontTx/>
              <a:buNone/>
            </a:pPr>
            <a:r>
              <a:rPr lang="de-DE" sz="1200" dirty="0" smtClean="0"/>
              <a:t>Wird nicht angezeigt-Austeilen</a:t>
            </a:r>
            <a:r>
              <a:rPr lang="de-DE" sz="1200" baseline="0" dirty="0" smtClean="0"/>
              <a:t> von Handouts, dann </a:t>
            </a:r>
            <a:r>
              <a:rPr lang="de-DE" sz="1200" baseline="0" dirty="0" err="1" smtClean="0"/>
              <a:t>etherpad</a:t>
            </a:r>
            <a:endParaRPr lang="de-DE" sz="1200" dirty="0" smtClean="0"/>
          </a:p>
          <a:p>
            <a:pPr marL="0" indent="0">
              <a:buFontTx/>
              <a:buNone/>
            </a:pPr>
            <a:r>
              <a:rPr lang="de-DE" sz="1200" dirty="0" smtClean="0"/>
              <a:t>Tragen Sie die drei Schlüsselbegriffe, die Ihnen persönlich am wichtigsten sind hier untereinander ein: </a:t>
            </a:r>
          </a:p>
          <a:p>
            <a:pPr marL="0" indent="0">
              <a:buFontTx/>
              <a:buNone/>
            </a:pPr>
            <a:endParaRPr lang="de-DE" altLang="de-DE" sz="1200" baseline="0" dirty="0" smtClean="0"/>
          </a:p>
          <a:p>
            <a:pPr marL="0" indent="0">
              <a:buFontTx/>
              <a:buNone/>
            </a:pPr>
            <a:r>
              <a:rPr lang="de-DE" sz="1200" b="0" i="0" kern="1200" dirty="0" smtClean="0">
                <a:solidFill>
                  <a:schemeClr val="tx1"/>
                </a:solidFill>
                <a:effectLst/>
                <a:latin typeface="+mn-lt"/>
                <a:ea typeface="ヒラギノ角ゴ Pro W3" charset="-128"/>
                <a:cs typeface="ヒラギノ角ゴ Pro W3" charset="-128"/>
              </a:rPr>
              <a:t>Ein </a:t>
            </a:r>
            <a:r>
              <a:rPr lang="de-DE" sz="1200" b="0" i="0" kern="1200" dirty="0" err="1" smtClean="0">
                <a:solidFill>
                  <a:schemeClr val="tx1"/>
                </a:solidFill>
                <a:effectLst/>
                <a:latin typeface="+mn-lt"/>
                <a:ea typeface="ヒラギノ角ゴ Pro W3" charset="-128"/>
                <a:cs typeface="ヒラギノ角ゴ Pro W3" charset="-128"/>
              </a:rPr>
              <a:t>EtherPad</a:t>
            </a:r>
            <a:r>
              <a:rPr lang="de-DE" sz="1200" b="0" i="0" kern="1200" dirty="0" smtClean="0">
                <a:solidFill>
                  <a:schemeClr val="tx1"/>
                </a:solidFill>
                <a:effectLst/>
                <a:latin typeface="+mn-lt"/>
                <a:ea typeface="ヒラギノ角ゴ Pro W3" charset="-128"/>
                <a:cs typeface="ヒラギノ角ゴ Pro W3" charset="-128"/>
              </a:rPr>
              <a:t> ist ein webbasierter Editor zur gemeinsamen (</a:t>
            </a:r>
            <a:r>
              <a:rPr lang="de-DE" sz="1200" b="0" i="0" kern="1200" dirty="0" err="1" smtClean="0">
                <a:solidFill>
                  <a:schemeClr val="tx1"/>
                </a:solidFill>
                <a:effectLst/>
                <a:latin typeface="+mn-lt"/>
                <a:ea typeface="ヒラギノ角ゴ Pro W3" charset="-128"/>
                <a:cs typeface="ヒラギノ角ゴ Pro W3" charset="-128"/>
              </a:rPr>
              <a:t>kollaborativen</a:t>
            </a:r>
            <a:r>
              <a:rPr lang="de-DE" sz="1200" b="0" i="0" kern="1200" dirty="0" smtClean="0">
                <a:solidFill>
                  <a:schemeClr val="tx1"/>
                </a:solidFill>
                <a:effectLst/>
                <a:latin typeface="+mn-lt"/>
                <a:ea typeface="ヒラギノ角ゴ Pro W3" charset="-128"/>
                <a:cs typeface="ヒラギノ角ゴ Pro W3" charset="-128"/>
              </a:rPr>
              <a:t>) Bearbeitung von Texten. Der Editor erlaubt es mehreren Personen, in Echtzeit einen Text zu bearbeiten, wobei alle Änderungen sofort bei allen Teilnehmern sichtbar werden</a:t>
            </a:r>
            <a:endParaRPr lang="de-DE" altLang="de-DE" sz="1200" dirty="0" smtClean="0"/>
          </a:p>
          <a:p>
            <a:pPr marL="0" indent="0">
              <a:buFontTx/>
              <a:buNone/>
            </a:pPr>
            <a:endParaRPr lang="de-DE" altLang="de-DE" sz="1200" dirty="0" smtClean="0"/>
          </a:p>
          <a:p>
            <a:r>
              <a:rPr lang="de-DE" altLang="de-DE" baseline="0" dirty="0" err="1" smtClean="0"/>
              <a:t>Wordcloud</a:t>
            </a:r>
            <a:r>
              <a:rPr lang="de-DE" altLang="de-DE" baseline="0" dirty="0" smtClean="0"/>
              <a:t> </a:t>
            </a:r>
            <a:r>
              <a:rPr lang="de-DE" altLang="de-DE" baseline="0" dirty="0"/>
              <a:t>erstellen:</a:t>
            </a:r>
          </a:p>
          <a:p>
            <a:r>
              <a:rPr lang="de-DE" altLang="de-DE" baseline="0" dirty="0"/>
              <a:t>Login mit </a:t>
            </a:r>
            <a:r>
              <a:rPr lang="de-DE" altLang="de-DE" baseline="0" dirty="0" err="1"/>
              <a:t>facebook</a:t>
            </a:r>
            <a:r>
              <a:rPr lang="de-DE" altLang="de-DE" baseline="0" dirty="0"/>
              <a:t>! https://tagul.com/</a:t>
            </a:r>
            <a:r>
              <a:rPr lang="de-DE" sz="1200" b="0" i="0" kern="1200" dirty="0">
                <a:solidFill>
                  <a:schemeClr val="tx1"/>
                </a:solidFill>
                <a:effectLst/>
                <a:latin typeface="+mn-lt"/>
                <a:ea typeface="ヒラギノ角ゴ Pro W3" charset="-128"/>
                <a:cs typeface="ヒラギノ角ゴ Pro W3" charset="-128"/>
              </a:rPr>
              <a:t>ist zwar auch kostenlos, aber nur mit vorheriger Anmeldung nutzbar. Zudem ist die Oberfläche wesentlich komplizierter und unübersichtlicher als beispielsweise bei </a:t>
            </a:r>
            <a:r>
              <a:rPr lang="de-DE" sz="1200" b="0" i="0" kern="1200" dirty="0" err="1">
                <a:solidFill>
                  <a:schemeClr val="tx1"/>
                </a:solidFill>
                <a:effectLst/>
                <a:latin typeface="+mn-lt"/>
                <a:ea typeface="ヒラギノ角ゴ Pro W3" charset="-128"/>
                <a:cs typeface="ヒラギノ角ゴ Pro W3" charset="-128"/>
              </a:rPr>
              <a:t>Wordle</a:t>
            </a:r>
            <a:r>
              <a:rPr lang="de-DE" sz="1200" b="0" i="0" kern="1200" dirty="0">
                <a:solidFill>
                  <a:schemeClr val="tx1"/>
                </a:solidFill>
                <a:effectLst/>
                <a:latin typeface="+mn-lt"/>
                <a:ea typeface="ヒラギノ角ゴ Pro W3" charset="-128"/>
                <a:cs typeface="ヒラギノ角ゴ Pro W3" charset="-128"/>
              </a:rPr>
              <a:t>. Der Mehrwert hier liegt aber eindeutig in der Vielzahl kreativer Vorlagen für die Clouds, welche sich besonders für den Druck eignen.</a:t>
            </a:r>
          </a:p>
          <a:p>
            <a:r>
              <a:rPr lang="de-DE" altLang="de-DE" baseline="0" dirty="0"/>
              <a:t> https://tagcrowd.com/  </a:t>
            </a:r>
            <a:r>
              <a:rPr lang="de-DE" sz="1200" b="0" i="0" kern="1200" dirty="0">
                <a:solidFill>
                  <a:schemeClr val="tx1"/>
                </a:solidFill>
                <a:effectLst/>
                <a:latin typeface="+mn-lt"/>
                <a:ea typeface="ヒラギノ角ゴ Pro W3" charset="-128"/>
                <a:cs typeface="ヒラギノ角ゴ Pro W3" charset="-128"/>
              </a:rPr>
              <a:t>dahingegen ist nicht so vielseitig im Bereich der Anpassung. Der Vorteil dieses Dienstes ist, dass hier komplette Websites und Texte analysiert werden können. Die Ausgabe und Größe der Tags basieren dann auf der Häufigkeit des entsprechenden Begriffe im jeweiligen Text.</a:t>
            </a:r>
          </a:p>
          <a:p>
            <a:r>
              <a:rPr lang="de-DE" sz="1200" b="0" i="0" kern="1200" dirty="0">
                <a:solidFill>
                  <a:schemeClr val="tx1"/>
                </a:solidFill>
                <a:effectLst/>
                <a:latin typeface="+mn-lt"/>
                <a:ea typeface="ヒラギノ角ゴ Pro W3" charset="-128"/>
                <a:cs typeface="ヒラギノ角ゴ Pro W3" charset="-128"/>
                <a:hlinkClick r:id="rId3"/>
              </a:rPr>
              <a:t>http://www.wordle.net/</a:t>
            </a:r>
            <a:r>
              <a:rPr lang="de-DE" sz="1200" b="0" i="0" kern="1200" dirty="0">
                <a:solidFill>
                  <a:schemeClr val="tx1"/>
                </a:solidFill>
                <a:effectLst/>
                <a:latin typeface="+mn-lt"/>
                <a:ea typeface="ヒラギノ角ゴ Pro W3" charset="-128"/>
                <a:cs typeface="ヒラギノ角ゴ Pro W3" charset="-128"/>
              </a:rPr>
              <a:t> ist der wohl bekannteste Dienst. Die Oberfläche ist sehr einfach gehalten. Die gewünschten Begriffe können in ein Eingabefeld eingetragen werden, je häufiger Begriffe genannt werden, desto größer werden sie abgebildet. Im nächsten Schritt bieten diverse Editoren die Möglichkeit, Schrift, Farbe, Rotation und Darstellung umfangreich zu verändern.</a:t>
            </a:r>
            <a:endParaRPr lang="de-DE" altLang="de-DE" dirty="0"/>
          </a:p>
          <a:p>
            <a:pPr marL="0" indent="0">
              <a:buFontTx/>
              <a:buNone/>
            </a:pPr>
            <a:endParaRPr lang="de-DE" altLang="de-DE" sz="1200" dirty="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2</a:t>
            </a:fld>
            <a:endParaRPr lang="de-DE" altLang="de-DE">
              <a:latin typeface="Calibri" panose="020F0502020204030204" pitchFamily="34" charset="0"/>
            </a:endParaRPr>
          </a:p>
        </p:txBody>
      </p:sp>
    </p:spTree>
    <p:extLst>
      <p:ext uri="{BB962C8B-B14F-4D97-AF65-F5344CB8AC3E}">
        <p14:creationId xmlns:p14="http://schemas.microsoft.com/office/powerpoint/2010/main" val="1665347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de-DE" altLang="de-DE" sz="2000" dirty="0" smtClean="0"/>
              <a:t>Die </a:t>
            </a:r>
            <a:r>
              <a:rPr lang="de-DE" altLang="de-DE" sz="2000" dirty="0" err="1" smtClean="0"/>
              <a:t>Tagcloud</a:t>
            </a:r>
            <a:r>
              <a:rPr lang="de-DE" altLang="de-DE" sz="2000" dirty="0" smtClean="0"/>
              <a:t> repräsentiert was</a:t>
            </a:r>
            <a:r>
              <a:rPr lang="de-DE" altLang="de-DE" sz="2000" baseline="0" dirty="0" smtClean="0"/>
              <a:t> die Nutzerinnen und Nutzer über ein Themenfeld „wissen“ (aktiv </a:t>
            </a:r>
            <a:r>
              <a:rPr lang="de-DE" altLang="de-DE" sz="2000" baseline="0" dirty="0" err="1" smtClean="0"/>
              <a:t>verschlagwortet</a:t>
            </a:r>
            <a:r>
              <a:rPr lang="de-DE" altLang="de-DE" sz="2000" baseline="0" dirty="0" smtClean="0"/>
              <a:t> haben).</a:t>
            </a:r>
            <a:endParaRPr lang="de-DE" altLang="de-DE" sz="2000" dirty="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20</a:t>
            </a:fld>
            <a:endParaRPr lang="de-DE" altLang="de-DE">
              <a:latin typeface="Calibri" panose="020F0502020204030204" pitchFamily="34" charset="0"/>
            </a:endParaRPr>
          </a:p>
        </p:txBody>
      </p:sp>
    </p:spTree>
    <p:extLst>
      <p:ext uri="{BB962C8B-B14F-4D97-AF65-F5344CB8AC3E}">
        <p14:creationId xmlns:p14="http://schemas.microsoft.com/office/powerpoint/2010/main" val="2528578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de-DE" altLang="de-DE" sz="2000" dirty="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21</a:t>
            </a:fld>
            <a:endParaRPr lang="de-DE" altLang="de-DE">
              <a:latin typeface="Calibri" panose="020F0502020204030204" pitchFamily="34" charset="0"/>
            </a:endParaRPr>
          </a:p>
        </p:txBody>
      </p:sp>
    </p:spTree>
    <p:extLst>
      <p:ext uri="{BB962C8B-B14F-4D97-AF65-F5344CB8AC3E}">
        <p14:creationId xmlns:p14="http://schemas.microsoft.com/office/powerpoint/2010/main" val="3589746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de-DE" altLang="de-DE" sz="2000" dirty="0" smtClean="0"/>
              <a:t>Materialkoffer: Wissensspeicher, Trainerleitfaden, Präsentationsfolien, Übungen mit Lösungen</a:t>
            </a:r>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22</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3453504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de-DE" altLang="de-DE" sz="2000" dirty="0" smtClean="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23</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1069337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de-DE" altLang="de-DE" sz="2000" dirty="0" smtClean="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24</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2974627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de-DE" altLang="de-DE" sz="2000" dirty="0" smtClean="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25</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3625754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de-DE" altLang="de-DE" sz="2000" dirty="0" smtClean="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26</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3539931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de-DE" altLang="de-DE" sz="2000" dirty="0" smtClean="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27</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1736346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p>
        </p:txBody>
      </p:sp>
      <p:sp>
        <p:nvSpPr>
          <p:cNvPr id="1239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18BA8F9A-E595-4AB2-AC40-BF186FEA5003}" type="slidenum">
              <a:rPr lang="de-DE" altLang="de-DE" smtClean="0">
                <a:latin typeface="Calibri" panose="020F0502020204030204" pitchFamily="34" charset="0"/>
              </a:rPr>
              <a:pPr/>
              <a:t>28</a:t>
            </a:fld>
            <a:endParaRPr lang="de-DE" altLang="de-DE">
              <a:latin typeface="Calibri" panose="020F0502020204030204" pitchFamily="34" charset="0"/>
            </a:endParaRPr>
          </a:p>
        </p:txBody>
      </p:sp>
    </p:spTree>
    <p:extLst>
      <p:ext uri="{BB962C8B-B14F-4D97-AF65-F5344CB8AC3E}">
        <p14:creationId xmlns:p14="http://schemas.microsoft.com/office/powerpoint/2010/main" val="315651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p>
        </p:txBody>
      </p:sp>
      <p:sp>
        <p:nvSpPr>
          <p:cNvPr id="1198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064B487F-F5B0-4D1B-B4A5-063507FF0A06}" type="slidenum">
              <a:rPr lang="de-DE" altLang="de-DE" smtClean="0">
                <a:latin typeface="Calibri" panose="020F0502020204030204" pitchFamily="34" charset="0"/>
              </a:rPr>
              <a:pPr/>
              <a:t>29</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492202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de-DE" altLang="de-DE" sz="2000" dirty="0" smtClean="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3</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419232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z="1100" dirty="0" smtClean="0"/>
              <a:t>Verschiedene Autoren</a:t>
            </a:r>
            <a:r>
              <a:rPr lang="de-DE" altLang="de-DE" sz="1100" baseline="0" dirty="0" smtClean="0"/>
              <a:t> für die Wikimedia e.V. – Gesellschaft für die Förderung freier Bildungsmaterialien u.a. </a:t>
            </a:r>
            <a:r>
              <a:rPr lang="de-DE" altLang="de-DE" sz="1100" dirty="0" smtClean="0"/>
              <a:t>Sandra Schön und </a:t>
            </a:r>
            <a:r>
              <a:rPr lang="de-DE" altLang="de-DE" sz="1100" dirty="0" err="1" smtClean="0"/>
              <a:t>Jöran</a:t>
            </a:r>
            <a:r>
              <a:rPr lang="de-DE" altLang="de-DE" sz="1100" dirty="0" smtClean="0"/>
              <a:t> </a:t>
            </a:r>
            <a:r>
              <a:rPr lang="de-DE" altLang="de-DE" sz="1100" dirty="0" err="1" smtClean="0"/>
              <a:t>Muuß-Merholz</a:t>
            </a:r>
            <a:r>
              <a:rPr lang="de-DE" altLang="de-DE" sz="1100" dirty="0" smtClean="0"/>
              <a:t> haben eine Ist-Analyse zu OER für alle</a:t>
            </a:r>
            <a:r>
              <a:rPr lang="de-DE" altLang="de-DE" sz="1100" baseline="0" dirty="0" smtClean="0"/>
              <a:t> Bildungsbereiche </a:t>
            </a:r>
            <a:r>
              <a:rPr lang="de-DE" altLang="de-DE" sz="1100" dirty="0" smtClean="0"/>
              <a:t>durchgeführt. Darin haben sie sehr anschaulich gezeigt, wie sich</a:t>
            </a:r>
            <a:r>
              <a:rPr lang="de-DE" altLang="de-DE" sz="1100" baseline="0" dirty="0" smtClean="0"/>
              <a:t> Entwicklung und Nutzen herkömmlicher Bildungsmaterialien von offenen Bildungsmaterialien unterscheidet.</a:t>
            </a:r>
            <a:r>
              <a:rPr lang="de-DE" altLang="de-DE" sz="1100" dirty="0" smtClean="0"/>
              <a:t> </a:t>
            </a:r>
          </a:p>
          <a:p>
            <a:r>
              <a:rPr lang="de-DE" altLang="de-DE" sz="1100" i="1" dirty="0" smtClean="0"/>
              <a:t>Graphik anzeichnen und erläutern.</a:t>
            </a:r>
          </a:p>
        </p:txBody>
      </p:sp>
      <p:sp>
        <p:nvSpPr>
          <p:cNvPr id="92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B0ECFA49-1EA8-479F-B122-8A83E299D194}" type="slidenum">
              <a:rPr lang="de-DE" altLang="de-DE" smtClean="0">
                <a:latin typeface="Calibri" panose="020F0502020204030204" pitchFamily="34" charset="0"/>
              </a:rPr>
              <a:pPr/>
              <a:t>4</a:t>
            </a:fld>
            <a:endParaRPr lang="de-DE" altLang="de-DE"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pPr marL="0" indent="0">
              <a:buFontTx/>
              <a:buNone/>
            </a:pPr>
            <a:r>
              <a:rPr lang="de-DE" altLang="de-DE" sz="2000" baseline="0" dirty="0" smtClean="0"/>
              <a:t>Üblicherweise ist Lehrmaterial von Experten geschrieben, von professionell ausgebildeten Lektoren überarbeitet, von Gleichgesinnten begutachtet, das Layout von Graphikdesignern gemacht, es enthält wunderschöne Bilder und ist in vielen verschiedenen Formaten erhältlich. Wenn diese Wege gegangen sind, sprechen wir </a:t>
            </a:r>
            <a:r>
              <a:rPr lang="de-DE" altLang="de-DE" sz="2000" b="1" baseline="0" dirty="0" smtClean="0"/>
              <a:t>üblicherweise von hoher Qualität</a:t>
            </a:r>
            <a:r>
              <a:rPr lang="de-DE" altLang="de-DE" sz="2000" baseline="0" dirty="0" smtClean="0"/>
              <a:t>.</a:t>
            </a:r>
          </a:p>
          <a:p>
            <a:pPr marL="0" indent="0">
              <a:buFontTx/>
              <a:buNone/>
            </a:pPr>
            <a:endParaRPr lang="de-DE" altLang="de-DE" sz="2000" baseline="0" dirty="0" smtClean="0"/>
          </a:p>
          <a:p>
            <a:pPr marL="0" indent="0">
              <a:buFontTx/>
              <a:buNone/>
            </a:pPr>
            <a:r>
              <a:rPr lang="de-DE" altLang="de-DE" sz="2000" dirty="0" smtClean="0"/>
              <a:t>Das, was die hohe Qualität von Bildungsmaterialien aber zentral ausmacht,</a:t>
            </a:r>
            <a:r>
              <a:rPr lang="de-DE" altLang="de-DE" sz="2000" baseline="0" dirty="0" smtClean="0"/>
              <a:t> ist der Grad wie das Material das </a:t>
            </a:r>
            <a:r>
              <a:rPr lang="de-DE" altLang="de-DE" sz="2000" b="1" baseline="0" dirty="0" smtClean="0"/>
              <a:t>Lernen unterstützt</a:t>
            </a:r>
            <a:r>
              <a:rPr lang="de-DE" altLang="de-DE" sz="2000" baseline="0" dirty="0" smtClean="0"/>
              <a:t>. Das ist das </a:t>
            </a:r>
            <a:r>
              <a:rPr lang="de-DE" altLang="de-DE" sz="2000" b="1" baseline="0" dirty="0" smtClean="0"/>
              <a:t>einzige Merkmal hoher Qualität</a:t>
            </a:r>
            <a:r>
              <a:rPr lang="de-DE" altLang="de-DE" sz="2000" baseline="0" dirty="0" smtClean="0"/>
              <a:t>, das bei Bildungsmaterialien zählt. </a:t>
            </a:r>
          </a:p>
          <a:p>
            <a:pPr marL="0" indent="0">
              <a:buFontTx/>
              <a:buNone/>
            </a:pPr>
            <a:endParaRPr lang="de-DE" altLang="de-DE" sz="2000" baseline="0" dirty="0" smtClean="0"/>
          </a:p>
          <a:p>
            <a:pPr marL="0" indent="0">
              <a:buFontTx/>
              <a:buNone/>
            </a:pPr>
            <a:r>
              <a:rPr lang="de-DE" altLang="de-DE" sz="2000" baseline="0" dirty="0" smtClean="0"/>
              <a:t>Darüber sagt das Vorgehen, das wir üblicherweise als qualitätssichernd verstehen, nichts aus.</a:t>
            </a:r>
          </a:p>
          <a:p>
            <a:pPr marL="0" indent="0">
              <a:buFontTx/>
              <a:buNone/>
            </a:pPr>
            <a:endParaRPr lang="de-DE" altLang="de-DE" sz="2000" baseline="0" dirty="0" smtClean="0"/>
          </a:p>
          <a:p>
            <a:pPr marL="0" indent="0">
              <a:buFontTx/>
              <a:buNone/>
            </a:pPr>
            <a:r>
              <a:rPr lang="de-DE" altLang="de-DE" sz="2000" baseline="0" dirty="0" smtClean="0"/>
              <a:t>Deshalb kommt er zu dem nicht wenig provozierenden </a:t>
            </a:r>
            <a:r>
              <a:rPr lang="de-DE" altLang="de-DE" sz="2000" baseline="0" dirty="0" err="1" smtClean="0"/>
              <a:t>Schluß</a:t>
            </a:r>
            <a:r>
              <a:rPr lang="de-DE" altLang="de-DE" sz="2000" baseline="0" dirty="0" smtClean="0"/>
              <a:t>, „</a:t>
            </a:r>
            <a:r>
              <a:rPr lang="de-DE" altLang="de-DE" sz="2000" baseline="0" dirty="0" err="1" smtClean="0"/>
              <a:t>stop</a:t>
            </a:r>
            <a:r>
              <a:rPr lang="de-DE" altLang="de-DE" sz="2000" baseline="0" dirty="0" smtClean="0"/>
              <a:t> </a:t>
            </a:r>
            <a:r>
              <a:rPr lang="de-DE" altLang="de-DE" sz="2000" baseline="0" dirty="0" err="1" smtClean="0"/>
              <a:t>saying</a:t>
            </a:r>
            <a:r>
              <a:rPr lang="de-DE" altLang="de-DE" sz="2000" baseline="0" dirty="0" smtClean="0"/>
              <a:t> high </a:t>
            </a:r>
            <a:r>
              <a:rPr lang="de-DE" altLang="de-DE" sz="2000" baseline="0" dirty="0" err="1" smtClean="0"/>
              <a:t>quality</a:t>
            </a:r>
            <a:r>
              <a:rPr lang="de-DE" altLang="de-DE" sz="2000" baseline="0" dirty="0" smtClean="0"/>
              <a:t>“.</a:t>
            </a:r>
          </a:p>
          <a:p>
            <a:pPr marL="0" indent="0">
              <a:buFontTx/>
              <a:buNone/>
            </a:pPr>
            <a:endParaRPr lang="de-DE" altLang="de-DE" sz="2000" baseline="0" dirty="0" smtClean="0"/>
          </a:p>
          <a:p>
            <a:pPr marL="0" indent="0">
              <a:buFontTx/>
              <a:buNone/>
            </a:pPr>
            <a:r>
              <a:rPr lang="de-DE" altLang="de-DE" sz="2000" i="1" baseline="0" dirty="0" smtClean="0"/>
              <a:t>Zitat vorlesen</a:t>
            </a:r>
          </a:p>
          <a:p>
            <a:pPr marL="0" indent="0">
              <a:buFontTx/>
              <a:buNone/>
            </a:pPr>
            <a:endParaRPr lang="de-DE" altLang="de-DE" sz="2000" baseline="0" dirty="0" smtClean="0"/>
          </a:p>
          <a:p>
            <a:pPr marL="0" indent="0">
              <a:buFontTx/>
              <a:buNone/>
            </a:pPr>
            <a:r>
              <a:rPr lang="de-DE" altLang="de-DE" sz="2000" baseline="0" dirty="0" smtClean="0"/>
              <a:t>Effektiv sind Materialien dann, wenn sie effektiv Lernprozesse unterstützen und befördern.</a:t>
            </a:r>
          </a:p>
          <a:p>
            <a:pPr marL="0" indent="0">
              <a:buFontTx/>
              <a:buNone/>
            </a:pPr>
            <a:endParaRPr lang="de-DE" altLang="de-DE" sz="2000" baseline="0" dirty="0" smtClean="0"/>
          </a:p>
          <a:p>
            <a:pPr marL="0" indent="0">
              <a:buFontTx/>
              <a:buNone/>
            </a:pPr>
            <a:r>
              <a:rPr lang="de-DE" altLang="de-DE" sz="2000" baseline="0" dirty="0" smtClean="0"/>
              <a:t>Und nebenbei angemerkt – besonders ineffektiv sind Materialien dann, wenn sie so teuer sind, dass sich </a:t>
            </a:r>
            <a:r>
              <a:rPr lang="de-DE" altLang="de-DE" sz="2000" baseline="0" dirty="0" err="1" smtClean="0"/>
              <a:t>SchülerInnen</a:t>
            </a:r>
            <a:r>
              <a:rPr lang="de-DE" altLang="de-DE" sz="2000" baseline="0" dirty="0" smtClean="0"/>
              <a:t> oder Schulen diese nicht leisten können. Und da spricht er aus seiner Erfahrung aus dem amerikanischen Zusammenhang, wo Lehr- und Lernmaterial tatsächlich erhebliche Kosten für die einzelnen verursacht.</a:t>
            </a:r>
          </a:p>
          <a:p>
            <a:pPr marL="0" indent="0">
              <a:buFontTx/>
              <a:buNone/>
            </a:pPr>
            <a:endParaRPr lang="de-DE" altLang="de-DE" sz="2000" baseline="0" dirty="0" smtClean="0"/>
          </a:p>
          <a:p>
            <a:pPr marL="0" indent="0">
              <a:buFontTx/>
              <a:buNone/>
            </a:pPr>
            <a:r>
              <a:rPr lang="de-DE" altLang="de-DE" sz="2000" baseline="0" dirty="0" smtClean="0"/>
              <a:t>Diskussion</a:t>
            </a:r>
          </a:p>
          <a:p>
            <a:pPr marL="0" indent="0">
              <a:buFontTx/>
              <a:buNone/>
            </a:pPr>
            <a:endParaRPr lang="de-DE" altLang="de-DE" sz="2000" baseline="0" dirty="0" smtClean="0"/>
          </a:p>
          <a:p>
            <a:pPr marL="0" indent="0">
              <a:buFontTx/>
              <a:buNone/>
            </a:pPr>
            <a:endParaRPr lang="de-DE" altLang="de-DE" sz="2000" baseline="0" dirty="0" smtClean="0"/>
          </a:p>
          <a:p>
            <a:pPr marL="0" indent="0">
              <a:buFontTx/>
              <a:buNone/>
            </a:pPr>
            <a:endParaRPr lang="de-DE" altLang="de-DE" sz="2000" dirty="0" smtClean="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5</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2371494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marL="0" indent="0">
              <a:buFontTx/>
              <a:buNone/>
            </a:pPr>
            <a:r>
              <a:rPr lang="de-DE" altLang="de-DE" sz="2000" baseline="0" dirty="0" err="1" smtClean="0"/>
              <a:t>iRIGHTS</a:t>
            </a:r>
            <a:r>
              <a:rPr lang="de-DE" altLang="de-DE" sz="2000" baseline="0" dirty="0" smtClean="0"/>
              <a:t>: Informationsplattform für Urheberrechte und kreatives Schaffen in der digitalen Welt </a:t>
            </a:r>
          </a:p>
          <a:p>
            <a:pPr marL="0" indent="0">
              <a:buFontTx/>
              <a:buNone/>
            </a:pPr>
            <a:endParaRPr lang="de-DE" altLang="de-DE" sz="2000" baseline="0" dirty="0" smtClean="0"/>
          </a:p>
          <a:p>
            <a:pPr marL="0" indent="0">
              <a:buFontTx/>
              <a:buNone/>
            </a:pPr>
            <a:r>
              <a:rPr lang="de-DE" altLang="de-DE" sz="2000" baseline="0" dirty="0" smtClean="0"/>
              <a:t>Till Kreutzer hat drei – wie er sagt – Mythen herausgearbeitet, die mit Open Educational Resources verbunden werden. Eines der Mythen bezieht sich auf die Qualitätssicherung von OER. Und widerlegt diese.</a:t>
            </a:r>
          </a:p>
          <a:p>
            <a:pPr marL="0" indent="0">
              <a:buFontTx/>
              <a:buNone/>
            </a:pPr>
            <a:endParaRPr lang="de-DE" altLang="de-DE" sz="20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de-DE" altLang="de-DE" sz="2000" b="0" dirty="0" smtClean="0">
                <a:solidFill>
                  <a:schemeClr val="tx1"/>
                </a:solidFill>
              </a:rPr>
              <a:t>Auch Communities können sehr effizient Qualitätssicherung betreiben, wenn sie gut organisiert sind. </a:t>
            </a:r>
          </a:p>
          <a:p>
            <a:pPr marL="0" marR="0" indent="0" algn="l" defTabSz="457200" rtl="0" eaLnBrk="0" fontAlgn="base" latinLnBrk="0" hangingPunct="0">
              <a:lnSpc>
                <a:spcPct val="100000"/>
              </a:lnSpc>
              <a:spcBef>
                <a:spcPct val="30000"/>
              </a:spcBef>
              <a:spcAft>
                <a:spcPct val="0"/>
              </a:spcAft>
              <a:buClrTx/>
              <a:buSzTx/>
              <a:buFontTx/>
              <a:buNone/>
              <a:tabLst/>
              <a:defRPr/>
            </a:pPr>
            <a:r>
              <a:rPr lang="de-DE" altLang="de-DE" sz="2000" b="0" dirty="0" smtClean="0">
                <a:solidFill>
                  <a:schemeClr val="tx1"/>
                </a:solidFill>
              </a:rPr>
              <a:t>Beispiel</a:t>
            </a:r>
            <a:r>
              <a:rPr lang="de-DE" altLang="de-DE" sz="2000" b="0" baseline="0" dirty="0" smtClean="0">
                <a:solidFill>
                  <a:schemeClr val="tx1"/>
                </a:solidFill>
              </a:rPr>
              <a:t> Wikipedia: </a:t>
            </a:r>
          </a:p>
          <a:p>
            <a:pPr marL="0" marR="0" indent="0" algn="l" defTabSz="457200" rtl="0" eaLnBrk="0" fontAlgn="base" latinLnBrk="0" hangingPunct="0">
              <a:lnSpc>
                <a:spcPct val="100000"/>
              </a:lnSpc>
              <a:spcBef>
                <a:spcPct val="30000"/>
              </a:spcBef>
              <a:spcAft>
                <a:spcPct val="0"/>
              </a:spcAft>
              <a:buClrTx/>
              <a:buSzTx/>
              <a:buFontTx/>
              <a:buNone/>
              <a:tabLst/>
              <a:defRPr/>
            </a:pPr>
            <a:r>
              <a:rPr lang="de-DE" altLang="de-DE" sz="2000" b="0" baseline="0" dirty="0" smtClean="0">
                <a:solidFill>
                  <a:schemeClr val="tx1"/>
                </a:solidFill>
              </a:rPr>
              <a:t>Untersuchung 2005 als Wikipedia als Online-</a:t>
            </a:r>
            <a:r>
              <a:rPr lang="de-DE" altLang="de-DE" sz="2000" b="0" baseline="0" dirty="0" err="1" smtClean="0">
                <a:solidFill>
                  <a:schemeClr val="tx1"/>
                </a:solidFill>
              </a:rPr>
              <a:t>Enzyclopädie</a:t>
            </a:r>
            <a:r>
              <a:rPr lang="de-DE" altLang="de-DE" sz="2000" b="0" baseline="0" dirty="0" smtClean="0">
                <a:solidFill>
                  <a:schemeClr val="tx1"/>
                </a:solidFill>
              </a:rPr>
              <a:t> noch recht jung war, konnte sie sich in puncto Korrektheit und Editionsqualität durchaus mit der renommierten </a:t>
            </a:r>
            <a:r>
              <a:rPr lang="de-DE" altLang="de-DE" sz="2000" b="0" baseline="0" dirty="0" err="1" smtClean="0">
                <a:solidFill>
                  <a:schemeClr val="tx1"/>
                </a:solidFill>
              </a:rPr>
              <a:t>Encyclopedia</a:t>
            </a:r>
            <a:r>
              <a:rPr lang="de-DE" altLang="de-DE" sz="2000" b="0" baseline="0" dirty="0" smtClean="0">
                <a:solidFill>
                  <a:schemeClr val="tx1"/>
                </a:solidFill>
              </a:rPr>
              <a:t> </a:t>
            </a:r>
            <a:r>
              <a:rPr lang="de-DE" altLang="de-DE" sz="2000" b="0" baseline="0" dirty="0" err="1" smtClean="0">
                <a:solidFill>
                  <a:schemeClr val="tx1"/>
                </a:solidFill>
              </a:rPr>
              <a:t>Britannica</a:t>
            </a:r>
            <a:r>
              <a:rPr lang="de-DE" altLang="de-DE" sz="2000" b="0" baseline="0" dirty="0" smtClean="0">
                <a:solidFill>
                  <a:schemeClr val="tx1"/>
                </a:solidFill>
              </a:rPr>
              <a:t> messen. Im Vergleich zum digitalen Brockhaus schnitt sie sogar besser ab.</a:t>
            </a:r>
            <a:endParaRPr lang="de-DE" altLang="de-DE" sz="1400" b="0" dirty="0" smtClean="0">
              <a:solidFill>
                <a:schemeClr val="tx1"/>
              </a:solidFill>
            </a:endParaRPr>
          </a:p>
          <a:p>
            <a:pPr marL="0" indent="0">
              <a:buFontTx/>
              <a:buNone/>
            </a:pPr>
            <a:endParaRPr lang="de-DE" altLang="de-DE" sz="2000" baseline="0" dirty="0" smtClean="0"/>
          </a:p>
          <a:p>
            <a:pPr marL="0" indent="0">
              <a:buFontTx/>
              <a:buNone/>
            </a:pPr>
            <a:endParaRPr lang="de-DE" altLang="de-DE" sz="2000" dirty="0" smtClean="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6</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384041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de-DE" sz="2000" dirty="0" smtClean="0"/>
              <a:t>Übung mit Moderationskarten</a:t>
            </a:r>
            <a:endParaRPr lang="de-DE" altLang="de-DE" sz="2000" dirty="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7</a:t>
            </a:fld>
            <a:endParaRPr lang="de-DE" altLang="de-DE">
              <a:latin typeface="Calibri" panose="020F0502020204030204" pitchFamily="34" charset="0"/>
            </a:endParaRPr>
          </a:p>
        </p:txBody>
      </p:sp>
    </p:spTree>
    <p:extLst>
      <p:ext uri="{BB962C8B-B14F-4D97-AF65-F5344CB8AC3E}">
        <p14:creationId xmlns:p14="http://schemas.microsoft.com/office/powerpoint/2010/main" val="3678066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de-DE" altLang="de-DE" sz="2000" dirty="0" smtClean="0"/>
              <a:t>Eintragen</a:t>
            </a:r>
            <a:endParaRPr lang="de-DE" altLang="de-DE" sz="2000" dirty="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8</a:t>
            </a:fld>
            <a:endParaRPr lang="de-DE" altLang="de-DE">
              <a:latin typeface="Calibri" panose="020F0502020204030204" pitchFamily="34" charset="0"/>
            </a:endParaRPr>
          </a:p>
        </p:txBody>
      </p:sp>
    </p:spTree>
    <p:extLst>
      <p:ext uri="{BB962C8B-B14F-4D97-AF65-F5344CB8AC3E}">
        <p14:creationId xmlns:p14="http://schemas.microsoft.com/office/powerpoint/2010/main" val="381645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de-DE" altLang="de-DE" sz="2000" dirty="0" smtClean="0"/>
              <a:t>Eintragen</a:t>
            </a:r>
            <a:endParaRPr lang="de-DE" altLang="de-DE" sz="2000" dirty="0"/>
          </a:p>
        </p:txBody>
      </p:sp>
      <p:sp>
        <p:nvSpPr>
          <p:cNvPr id="133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BBC6389-62BA-4B9D-ABB8-D35FCE305A14}" type="slidenum">
              <a:rPr lang="de-DE" altLang="de-DE" smtClean="0">
                <a:latin typeface="Calibri" panose="020F0502020204030204" pitchFamily="34" charset="0"/>
              </a:rPr>
              <a:pPr/>
              <a:t>9</a:t>
            </a:fld>
            <a:endParaRPr lang="de-DE" altLang="de-DE">
              <a:latin typeface="Calibri" panose="020F0502020204030204" pitchFamily="34" charset="0"/>
            </a:endParaRPr>
          </a:p>
        </p:txBody>
      </p:sp>
    </p:spTree>
    <p:extLst>
      <p:ext uri="{BB962C8B-B14F-4D97-AF65-F5344CB8AC3E}">
        <p14:creationId xmlns:p14="http://schemas.microsoft.com/office/powerpoint/2010/main" val="4000009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Rechteck 4"/>
          <p:cNvSpPr/>
          <p:nvPr userDrawn="1"/>
        </p:nvSpPr>
        <p:spPr>
          <a:xfrm>
            <a:off x="179388" y="4478338"/>
            <a:ext cx="6554787" cy="2200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pic>
        <p:nvPicPr>
          <p:cNvPr id="6" name="Grafik 8" descr="Bild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79388"/>
            <a:ext cx="8785225"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ildplatzhalter 8"/>
          <p:cNvSpPr>
            <a:spLocks noGrp="1"/>
          </p:cNvSpPr>
          <p:nvPr>
            <p:ph type="pic" sz="quarter" idx="10"/>
          </p:nvPr>
        </p:nvSpPr>
        <p:spPr>
          <a:xfrm>
            <a:off x="6915600" y="4478399"/>
            <a:ext cx="2048400" cy="2199600"/>
          </a:xfrm>
          <a:ln>
            <a:noFill/>
          </a:ln>
        </p:spPr>
        <p:txBody>
          <a:bodyPr/>
          <a:lstStyle>
            <a:lvl1pPr>
              <a:defRPr sz="1400">
                <a:solidFill>
                  <a:schemeClr val="tx1"/>
                </a:solidFill>
              </a:defRPr>
            </a:lvl1pPr>
          </a:lstStyle>
          <a:p>
            <a:pPr lvl="0"/>
            <a:r>
              <a:rPr lang="de-DE" noProof="0" dirty="0" smtClean="0"/>
              <a:t>Bild durch Klicken auf Symbol hinzufügen</a:t>
            </a:r>
            <a:endParaRPr lang="de-DE" noProof="0" dirty="0"/>
          </a:p>
        </p:txBody>
      </p:sp>
      <p:sp>
        <p:nvSpPr>
          <p:cNvPr id="10" name="Textplatzhalter 10"/>
          <p:cNvSpPr>
            <a:spLocks noGrp="1"/>
          </p:cNvSpPr>
          <p:nvPr>
            <p:ph type="body" sz="quarter" idx="11"/>
          </p:nvPr>
        </p:nvSpPr>
        <p:spPr>
          <a:xfrm>
            <a:off x="360000" y="4860000"/>
            <a:ext cx="5969000" cy="900000"/>
          </a:xfrm>
          <a:ln>
            <a:noFill/>
          </a:ln>
        </p:spPr>
        <p:txBody>
          <a:bodyPr lIns="0" tIns="0" bIns="0"/>
          <a:lstStyle>
            <a:lvl1pPr marL="0" marR="0" indent="0" algn="l" defTabSz="457200" rtl="0" eaLnBrk="0" fontAlgn="base" latinLnBrk="0" hangingPunct="0">
              <a:lnSpc>
                <a:spcPct val="100000"/>
              </a:lnSpc>
              <a:spcBef>
                <a:spcPct val="20000"/>
              </a:spcBef>
              <a:spcAft>
                <a:spcPts val="500"/>
              </a:spcAft>
              <a:buClrTx/>
              <a:buSzTx/>
              <a:buFont typeface="Arial" charset="0"/>
              <a:buNone/>
              <a:tabLst/>
              <a:defRPr sz="3200" b="1" i="1"/>
            </a:lvl1pPr>
          </a:lstStyle>
          <a:p>
            <a:pPr lvl="0"/>
            <a:r>
              <a:rPr lang="de-DE" dirty="0" smtClean="0"/>
              <a:t>Mastertextformat bearbeiten</a:t>
            </a:r>
          </a:p>
        </p:txBody>
      </p:sp>
      <p:sp>
        <p:nvSpPr>
          <p:cNvPr id="12" name="Textplatzhalter 14"/>
          <p:cNvSpPr>
            <a:spLocks noGrp="1"/>
          </p:cNvSpPr>
          <p:nvPr>
            <p:ph type="body" sz="quarter" idx="12"/>
          </p:nvPr>
        </p:nvSpPr>
        <p:spPr>
          <a:xfrm>
            <a:off x="360000" y="5940000"/>
            <a:ext cx="5969000" cy="360000"/>
          </a:xfrm>
          <a:ln>
            <a:noFill/>
          </a:ln>
        </p:spPr>
        <p:txBody>
          <a:bodyPr lIns="0" tIns="0" bIns="0"/>
          <a:lstStyle>
            <a:lvl1pPr>
              <a:defRPr sz="1800" b="0"/>
            </a:lvl1pPr>
          </a:lstStyle>
          <a:p>
            <a:pPr lvl="0"/>
            <a:r>
              <a:rPr lang="de-DE" dirty="0" smtClean="0"/>
              <a:t>Mastertextformat bearbeiten</a:t>
            </a:r>
            <a:endParaRPr lang="de-DE" dirty="0"/>
          </a:p>
        </p:txBody>
      </p:sp>
    </p:spTree>
    <p:extLst>
      <p:ext uri="{BB962C8B-B14F-4D97-AF65-F5344CB8AC3E}">
        <p14:creationId xmlns:p14="http://schemas.microsoft.com/office/powerpoint/2010/main" val="220729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80000" y="180000"/>
            <a:ext cx="6840000" cy="864000"/>
          </a:xfrm>
        </p:spPr>
        <p:txBody>
          <a:bodyPr/>
          <a:lstStyle/>
          <a:p>
            <a:r>
              <a:rPr lang="de-DE" smtClean="0"/>
              <a:t>Mastertitelformat bearbeiten</a:t>
            </a:r>
            <a:endParaRPr lang="de-DE"/>
          </a:p>
        </p:txBody>
      </p:sp>
      <p:sp>
        <p:nvSpPr>
          <p:cNvPr id="3" name="Inhaltsplatzhalter 2"/>
          <p:cNvSpPr>
            <a:spLocks noGrp="1"/>
          </p:cNvSpPr>
          <p:nvPr>
            <p:ph idx="1"/>
          </p:nvPr>
        </p:nvSpPr>
        <p:spPr>
          <a:xfrm>
            <a:off x="180000" y="1224000"/>
            <a:ext cx="8784000" cy="5040000"/>
          </a:xfrm>
        </p:spPr>
        <p:txBody>
          <a:bodyPr/>
          <a:lstStyle>
            <a:lvl1pPr>
              <a:defRPr sz="2800"/>
            </a:lvl1pPr>
            <a:lvl2pPr marL="0" marR="0" indent="0" algn="l" defTabSz="457200" rtl="0" eaLnBrk="1" fontAlgn="base" latinLnBrk="0" hangingPunct="1">
              <a:lnSpc>
                <a:spcPct val="100000"/>
              </a:lnSpc>
              <a:spcBef>
                <a:spcPct val="20000"/>
              </a:spcBef>
              <a:spcAft>
                <a:spcPts val="600"/>
              </a:spcAft>
              <a:buClrTx/>
              <a:buSzTx/>
              <a:buFont typeface="Arial" charset="0"/>
              <a:buNone/>
              <a:tabLst/>
              <a:defRPr b="0">
                <a:solidFill>
                  <a:schemeClr val="tx1"/>
                </a:solidFill>
              </a:defRPr>
            </a:lvl2pPr>
            <a:lvl3pPr marL="0" indent="179388">
              <a:buClr>
                <a:schemeClr val="tx2"/>
              </a:buClr>
              <a:buSzPct val="85000"/>
              <a:buFont typeface="Lucida Grande"/>
              <a:buChar char="￭"/>
              <a:defRPr baseline="0"/>
            </a:lvl3pPr>
          </a:lstStyle>
          <a:p>
            <a:pPr lvl="0"/>
            <a:r>
              <a:rPr lang="de-DE" dirty="0" smtClean="0"/>
              <a:t>Mastertextformat bearbeiten</a:t>
            </a:r>
          </a:p>
          <a:p>
            <a:pPr lvl="1"/>
            <a:r>
              <a:rPr lang="de-DE" dirty="0" smtClean="0"/>
              <a:t>Zweite Ebene</a:t>
            </a:r>
          </a:p>
          <a:p>
            <a:pPr lvl="1"/>
            <a:r>
              <a:rPr lang="de-DE" dirty="0" smtClean="0"/>
              <a:t>Dritte Ebene</a:t>
            </a:r>
          </a:p>
          <a:p>
            <a:pPr lvl="2"/>
            <a:r>
              <a:rPr lang="de-DE" dirty="0" smtClean="0"/>
              <a:t>Vierte Ebene</a:t>
            </a:r>
            <a:endParaRPr lang="de-DE" dirty="0"/>
          </a:p>
        </p:txBody>
      </p:sp>
      <p:sp>
        <p:nvSpPr>
          <p:cNvPr id="4" name="Datumsplatzhalter 3"/>
          <p:cNvSpPr>
            <a:spLocks noGrp="1"/>
          </p:cNvSpPr>
          <p:nvPr>
            <p:ph type="dt" sz="half" idx="10"/>
          </p:nvPr>
        </p:nvSpPr>
        <p:spPr/>
        <p:txBody>
          <a:bodyPr/>
          <a:lstStyle>
            <a:lvl1pPr>
              <a:defRPr/>
            </a:lvl1pPr>
          </a:lstStyle>
          <a:p>
            <a:pPr>
              <a:defRPr/>
            </a:pPr>
            <a:r>
              <a:rPr lang="de-DE"/>
              <a:t>15.02.2017</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a:t>Dr. Bettina Waffner      Carolin Runte LearningLab – Universität Duisburg-Essen   Eduversum GmbH/Lehrer-Online</a:t>
            </a:r>
          </a:p>
        </p:txBody>
      </p:sp>
    </p:spTree>
    <p:extLst>
      <p:ext uri="{BB962C8B-B14F-4D97-AF65-F5344CB8AC3E}">
        <p14:creationId xmlns:p14="http://schemas.microsoft.com/office/powerpoint/2010/main" val="83818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80000" y="1224000"/>
            <a:ext cx="3184727" cy="5040000"/>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4" name="Inhaltsplatzhalter 3"/>
          <p:cNvSpPr>
            <a:spLocks noGrp="1"/>
          </p:cNvSpPr>
          <p:nvPr>
            <p:ph sz="half" idx="2"/>
          </p:nvPr>
        </p:nvSpPr>
        <p:spPr>
          <a:xfrm>
            <a:off x="3546000" y="1224000"/>
            <a:ext cx="5418000" cy="5040000"/>
          </a:xfrm>
        </p:spPr>
        <p:txBody>
          <a:bodyPr/>
          <a:lstStyle>
            <a:lvl1pPr>
              <a:defRPr sz="2800"/>
            </a:lvl1pPr>
            <a:lvl2pPr marL="0" marR="0" indent="0" algn="l" defTabSz="457200" rtl="0" eaLnBrk="1" fontAlgn="base" latinLnBrk="0" hangingPunct="1">
              <a:lnSpc>
                <a:spcPct val="100000"/>
              </a:lnSpc>
              <a:spcBef>
                <a:spcPct val="20000"/>
              </a:spcBef>
              <a:spcAft>
                <a:spcPts val="0"/>
              </a:spcAft>
              <a:buClrTx/>
              <a:buSzTx/>
              <a:buFont typeface="Arial" charset="0"/>
              <a:buNone/>
              <a:tabLst/>
              <a:defRPr sz="1600" b="0">
                <a:solidFill>
                  <a:srgbClr val="000000"/>
                </a:solidFill>
              </a:defRPr>
            </a:lvl2pPr>
            <a:lvl3pPr marL="0" indent="177800">
              <a:buClr>
                <a:schemeClr val="tx2"/>
              </a:buClr>
              <a:buFont typeface="Lucida Grande"/>
              <a:buChar char="▪"/>
              <a:defRPr sz="16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1"/>
            <a:r>
              <a:rPr lang="de-DE" dirty="0" smtClean="0"/>
              <a:t>Dritte Ebene</a:t>
            </a:r>
          </a:p>
          <a:p>
            <a:pPr lvl="2"/>
            <a:r>
              <a:rPr lang="de-DE" dirty="0" smtClean="0"/>
              <a:t>Vierte Ebene</a:t>
            </a:r>
            <a:endParaRPr lang="de-DE" dirty="0"/>
          </a:p>
        </p:txBody>
      </p:sp>
      <p:sp>
        <p:nvSpPr>
          <p:cNvPr id="5" name="Datumsplatzhalter 3"/>
          <p:cNvSpPr>
            <a:spLocks noGrp="1"/>
          </p:cNvSpPr>
          <p:nvPr>
            <p:ph type="dt" sz="half" idx="10"/>
          </p:nvPr>
        </p:nvSpPr>
        <p:spPr/>
        <p:txBody>
          <a:bodyPr/>
          <a:lstStyle>
            <a:lvl1pPr>
              <a:defRPr/>
            </a:lvl1pPr>
          </a:lstStyle>
          <a:p>
            <a:pPr>
              <a:defRPr/>
            </a:pPr>
            <a:r>
              <a:rPr lang="de-DE"/>
              <a:t>15.02.2017</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a:t>Dr. Bettina Waffner      Carolin Runte LearningLab – Universität Duisburg-Essen   Eduversum GmbH/Lehrer-Online</a:t>
            </a:r>
          </a:p>
        </p:txBody>
      </p:sp>
    </p:spTree>
    <p:extLst>
      <p:ext uri="{BB962C8B-B14F-4D97-AF65-F5344CB8AC3E}">
        <p14:creationId xmlns:p14="http://schemas.microsoft.com/office/powerpoint/2010/main" val="19637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a:xfrm>
            <a:off x="180000" y="1224000"/>
            <a:ext cx="8784000" cy="4320000"/>
          </a:xfrm>
        </p:spPr>
        <p:txBody>
          <a:bodyPr/>
          <a:lstStyle>
            <a:lvl2pPr marL="0" marR="0" indent="0" algn="l" defTabSz="457200" rtl="0" eaLnBrk="1" fontAlgn="base" latinLnBrk="0" hangingPunct="1">
              <a:lnSpc>
                <a:spcPct val="100000"/>
              </a:lnSpc>
              <a:spcBef>
                <a:spcPct val="20000"/>
              </a:spcBef>
              <a:spcAft>
                <a:spcPts val="0"/>
              </a:spcAft>
              <a:buClrTx/>
              <a:buSzTx/>
              <a:buFont typeface="Arial" charset="0"/>
              <a:buNone/>
              <a:tabLst/>
              <a:defRPr b="0">
                <a:solidFill>
                  <a:srgbClr val="000000"/>
                </a:solidFill>
              </a:defRPr>
            </a:lvl2pPr>
            <a:lvl3pPr marL="0" indent="179388">
              <a:buClr>
                <a:schemeClr val="tx2"/>
              </a:buClr>
              <a:buSzPct val="85000"/>
              <a:buFont typeface="Lucida Grande"/>
              <a:buChar char="￭"/>
              <a:defRPr baseline="0"/>
            </a:lvl3pPr>
          </a:lstStyle>
          <a:p>
            <a:pPr lvl="0"/>
            <a:r>
              <a:rPr lang="de-DE" dirty="0" smtClean="0"/>
              <a:t>Mastertextformat bearbeiten</a:t>
            </a:r>
          </a:p>
          <a:p>
            <a:pPr lvl="1"/>
            <a:r>
              <a:rPr lang="de-DE" dirty="0" smtClean="0"/>
              <a:t>Zweite Ebene</a:t>
            </a:r>
          </a:p>
          <a:p>
            <a:pPr lvl="1"/>
            <a:r>
              <a:rPr lang="de-DE" dirty="0" smtClean="0"/>
              <a:t>Dritte Ebene</a:t>
            </a:r>
          </a:p>
          <a:p>
            <a:pPr lvl="2"/>
            <a:r>
              <a:rPr lang="de-DE" dirty="0" smtClean="0"/>
              <a:t>Vierte Ebene</a:t>
            </a:r>
            <a:endParaRPr lang="de-DE" dirty="0"/>
          </a:p>
        </p:txBody>
      </p:sp>
      <p:sp>
        <p:nvSpPr>
          <p:cNvPr id="7" name="Bildplatzhalter 6"/>
          <p:cNvSpPr>
            <a:spLocks noGrp="1"/>
          </p:cNvSpPr>
          <p:nvPr>
            <p:ph type="pic" sz="quarter" idx="12"/>
          </p:nvPr>
        </p:nvSpPr>
        <p:spPr>
          <a:xfrm>
            <a:off x="7239000" y="5791200"/>
            <a:ext cx="1735138" cy="881064"/>
          </a:xfrm>
          <a:ln>
            <a:noFill/>
          </a:ln>
        </p:spPr>
        <p:txBody>
          <a:bodyPr/>
          <a:lstStyle>
            <a:lvl1pPr>
              <a:defRPr sz="1200" b="0">
                <a:solidFill>
                  <a:srgbClr val="000000"/>
                </a:solidFill>
              </a:defRPr>
            </a:lvl1pPr>
          </a:lstStyle>
          <a:p>
            <a:pPr lvl="0"/>
            <a:r>
              <a:rPr lang="de-DE" noProof="0" dirty="0" smtClean="0"/>
              <a:t>Bild durch Klicken auf Symbol hinzufügen</a:t>
            </a:r>
            <a:endParaRPr lang="de-DE" noProof="0" dirty="0"/>
          </a:p>
        </p:txBody>
      </p:sp>
      <p:sp>
        <p:nvSpPr>
          <p:cNvPr id="5" name="Datumsplatzhalter 3"/>
          <p:cNvSpPr>
            <a:spLocks noGrp="1"/>
          </p:cNvSpPr>
          <p:nvPr>
            <p:ph type="dt" sz="half" idx="13"/>
          </p:nvPr>
        </p:nvSpPr>
        <p:spPr/>
        <p:txBody>
          <a:bodyPr/>
          <a:lstStyle>
            <a:lvl1pPr>
              <a:defRPr/>
            </a:lvl1pPr>
          </a:lstStyle>
          <a:p>
            <a:pPr>
              <a:defRPr/>
            </a:pPr>
            <a:r>
              <a:rPr lang="de-DE"/>
              <a:t>15.02.2017</a:t>
            </a:r>
            <a:endParaRPr lang="de-DE" dirty="0"/>
          </a:p>
        </p:txBody>
      </p:sp>
      <p:sp>
        <p:nvSpPr>
          <p:cNvPr id="6" name="Fußzeilenplatzhalter 4"/>
          <p:cNvSpPr>
            <a:spLocks noGrp="1"/>
          </p:cNvSpPr>
          <p:nvPr>
            <p:ph type="ftr" sz="quarter" idx="14"/>
          </p:nvPr>
        </p:nvSpPr>
        <p:spPr/>
        <p:txBody>
          <a:bodyPr/>
          <a:lstStyle>
            <a:lvl1pPr>
              <a:defRPr/>
            </a:lvl1pPr>
          </a:lstStyle>
          <a:p>
            <a:pPr>
              <a:defRPr/>
            </a:pPr>
            <a:r>
              <a:rPr lang="de-DE"/>
              <a:t>Dr. Bettina Waffner      Carolin Runte LearningLab – Universität Duisburg-Essen   Eduversum GmbH/Lehrer-Online</a:t>
            </a:r>
          </a:p>
        </p:txBody>
      </p:sp>
    </p:spTree>
    <p:extLst>
      <p:ext uri="{BB962C8B-B14F-4D97-AF65-F5344CB8AC3E}">
        <p14:creationId xmlns:p14="http://schemas.microsoft.com/office/powerpoint/2010/main" val="157925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180000" y="1224000"/>
            <a:ext cx="3184727" cy="4412675"/>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4" name="Inhaltsplatzhalter 3"/>
          <p:cNvSpPr>
            <a:spLocks noGrp="1"/>
          </p:cNvSpPr>
          <p:nvPr>
            <p:ph sz="half" idx="2"/>
          </p:nvPr>
        </p:nvSpPr>
        <p:spPr>
          <a:xfrm>
            <a:off x="3556800" y="1224000"/>
            <a:ext cx="5418000" cy="4412675"/>
          </a:xfrm>
        </p:spPr>
        <p:txBody>
          <a:bodyPr/>
          <a:lstStyle>
            <a:lvl1pPr>
              <a:defRPr sz="2800"/>
            </a:lvl1pPr>
            <a:lvl2pPr marL="0" marR="0" indent="0" algn="l" defTabSz="457200" rtl="0" eaLnBrk="1" fontAlgn="base" latinLnBrk="0" hangingPunct="1">
              <a:lnSpc>
                <a:spcPct val="100000"/>
              </a:lnSpc>
              <a:spcBef>
                <a:spcPct val="20000"/>
              </a:spcBef>
              <a:spcAft>
                <a:spcPts val="0"/>
              </a:spcAft>
              <a:buClrTx/>
              <a:buSzTx/>
              <a:buFont typeface="Arial" charset="0"/>
              <a:buNone/>
              <a:tabLst/>
              <a:defRPr sz="1600" b="0">
                <a:solidFill>
                  <a:srgbClr val="000000"/>
                </a:solidFill>
              </a:defRPr>
            </a:lvl2pPr>
            <a:lvl3pPr marL="0" indent="177800">
              <a:buClr>
                <a:schemeClr val="tx2"/>
              </a:buClr>
              <a:buFont typeface="Lucida Grande"/>
              <a:buChar char="▪"/>
              <a:defRPr sz="16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1"/>
            <a:r>
              <a:rPr lang="de-DE" dirty="0" smtClean="0"/>
              <a:t>Dritte Ebene</a:t>
            </a:r>
          </a:p>
          <a:p>
            <a:pPr lvl="2"/>
            <a:r>
              <a:rPr lang="de-DE" dirty="0" smtClean="0"/>
              <a:t>Vierte Ebene</a:t>
            </a:r>
            <a:endParaRPr lang="de-DE" dirty="0"/>
          </a:p>
        </p:txBody>
      </p:sp>
      <p:sp>
        <p:nvSpPr>
          <p:cNvPr id="7" name="Bildplatzhalter 6"/>
          <p:cNvSpPr>
            <a:spLocks noGrp="1"/>
          </p:cNvSpPr>
          <p:nvPr>
            <p:ph type="pic" sz="quarter" idx="12"/>
          </p:nvPr>
        </p:nvSpPr>
        <p:spPr>
          <a:xfrm>
            <a:off x="7239000" y="5791200"/>
            <a:ext cx="1735138" cy="881064"/>
          </a:xfrm>
          <a:ln>
            <a:noFill/>
          </a:ln>
        </p:spPr>
        <p:txBody>
          <a:bodyPr/>
          <a:lstStyle>
            <a:lvl1pPr>
              <a:defRPr sz="1200" b="0">
                <a:solidFill>
                  <a:srgbClr val="000000"/>
                </a:solidFill>
              </a:defRPr>
            </a:lvl1pPr>
          </a:lstStyle>
          <a:p>
            <a:pPr lvl="0"/>
            <a:r>
              <a:rPr lang="de-DE" noProof="0" smtClean="0"/>
              <a:t>Bild durch Klicken auf Symbol hinzufügen</a:t>
            </a:r>
            <a:endParaRPr lang="de-DE" noProof="0" dirty="0"/>
          </a:p>
        </p:txBody>
      </p:sp>
      <p:sp>
        <p:nvSpPr>
          <p:cNvPr id="6" name="Datumsplatzhalter 3"/>
          <p:cNvSpPr>
            <a:spLocks noGrp="1"/>
          </p:cNvSpPr>
          <p:nvPr>
            <p:ph type="dt" sz="half" idx="13"/>
          </p:nvPr>
        </p:nvSpPr>
        <p:spPr/>
        <p:txBody>
          <a:bodyPr/>
          <a:lstStyle>
            <a:lvl1pPr>
              <a:defRPr/>
            </a:lvl1pPr>
          </a:lstStyle>
          <a:p>
            <a:pPr>
              <a:defRPr/>
            </a:pPr>
            <a:r>
              <a:rPr lang="de-DE"/>
              <a:t>15.02.2017</a:t>
            </a:r>
            <a:endParaRPr lang="de-DE" dirty="0"/>
          </a:p>
        </p:txBody>
      </p:sp>
      <p:sp>
        <p:nvSpPr>
          <p:cNvPr id="8" name="Fußzeilenplatzhalter 4"/>
          <p:cNvSpPr>
            <a:spLocks noGrp="1"/>
          </p:cNvSpPr>
          <p:nvPr>
            <p:ph type="ftr" sz="quarter" idx="14"/>
          </p:nvPr>
        </p:nvSpPr>
        <p:spPr/>
        <p:txBody>
          <a:bodyPr/>
          <a:lstStyle>
            <a:lvl1pPr>
              <a:defRPr/>
            </a:lvl1pPr>
          </a:lstStyle>
          <a:p>
            <a:pPr>
              <a:defRPr/>
            </a:pPr>
            <a:r>
              <a:rPr lang="de-DE"/>
              <a:t>Dr. Bettina Waffner      Carolin Runte LearningLab – Universität Duisburg-Essen   Eduversum GmbH/Lehrer-Online</a:t>
            </a:r>
          </a:p>
        </p:txBody>
      </p:sp>
    </p:spTree>
    <p:extLst>
      <p:ext uri="{BB962C8B-B14F-4D97-AF65-F5344CB8AC3E}">
        <p14:creationId xmlns:p14="http://schemas.microsoft.com/office/powerpoint/2010/main" val="122865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pic>
        <p:nvPicPr>
          <p:cNvPr id="3" name="Grafik 7" descr="Bild2.jpg"/>
          <p:cNvPicPr preferRelativeResize="0">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79388"/>
            <a:ext cx="8785225"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8" descr="Logo+Claim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61150" y="474663"/>
            <a:ext cx="22971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platzhalter 12"/>
          <p:cNvSpPr>
            <a:spLocks noGrp="1"/>
          </p:cNvSpPr>
          <p:nvPr>
            <p:ph type="body" sz="quarter" idx="11"/>
          </p:nvPr>
        </p:nvSpPr>
        <p:spPr>
          <a:xfrm>
            <a:off x="330201" y="2520000"/>
            <a:ext cx="8489949" cy="2032000"/>
          </a:xfrm>
          <a:ln>
            <a:noFill/>
          </a:ln>
        </p:spPr>
        <p:txBody>
          <a:bodyPr/>
          <a:lstStyle>
            <a:lvl1pPr>
              <a:defRPr sz="3500">
                <a:solidFill>
                  <a:srgbClr val="FFFFFF"/>
                </a:solidFill>
              </a:defRPr>
            </a:lvl1pPr>
          </a:lstStyle>
          <a:p>
            <a:pPr lvl="0"/>
            <a:r>
              <a:rPr lang="de-DE" smtClean="0"/>
              <a:t>Textmasterformate durch Klicken bearbeiten</a:t>
            </a:r>
          </a:p>
        </p:txBody>
      </p:sp>
    </p:spTree>
    <p:extLst>
      <p:ext uri="{BB962C8B-B14F-4D97-AF65-F5344CB8AC3E}">
        <p14:creationId xmlns:p14="http://schemas.microsoft.com/office/powerpoint/2010/main" val="293704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 8" descr="header_master.jpg"/>
          <p:cNvPicPr>
            <a:picLocks noChangeAspect="1"/>
          </p:cNvPicPr>
          <p:nvPr userDrawn="1"/>
        </p:nvPicPr>
        <p:blipFill>
          <a:blip r:embed="rId8">
            <a:extLst>
              <a:ext uri="{28A0092B-C50C-407E-A947-70E740481C1C}">
                <a14:useLocalDpi xmlns:a14="http://schemas.microsoft.com/office/drawing/2010/main" val="0"/>
              </a:ext>
            </a:extLst>
          </a:blip>
          <a:srcRect r="20148"/>
          <a:stretch>
            <a:fillRect/>
          </a:stretch>
        </p:blipFill>
        <p:spPr bwMode="auto">
          <a:xfrm>
            <a:off x="179388" y="179388"/>
            <a:ext cx="87836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platzhalter 2"/>
          <p:cNvSpPr>
            <a:spLocks noGrp="1"/>
          </p:cNvSpPr>
          <p:nvPr>
            <p:ph type="body" idx="1"/>
          </p:nvPr>
        </p:nvSpPr>
        <p:spPr bwMode="auto">
          <a:xfrm>
            <a:off x="179388" y="1223963"/>
            <a:ext cx="8783637" cy="50403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80000" tIns="180000" rIns="180000" bIns="18000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1"/>
            <a:r>
              <a:rPr lang="de-DE" altLang="de-DE" smtClean="0"/>
              <a:t>Dritte Ebene</a:t>
            </a:r>
          </a:p>
          <a:p>
            <a:pPr lvl="2"/>
            <a:r>
              <a:rPr lang="de-DE" altLang="de-DE" smtClean="0"/>
              <a:t>Vierte Ebene</a:t>
            </a:r>
          </a:p>
        </p:txBody>
      </p:sp>
      <p:sp>
        <p:nvSpPr>
          <p:cNvPr id="4" name="Datumsplatzhalter 3"/>
          <p:cNvSpPr>
            <a:spLocks noGrp="1"/>
          </p:cNvSpPr>
          <p:nvPr>
            <p:ph type="dt" sz="half" idx="2"/>
          </p:nvPr>
        </p:nvSpPr>
        <p:spPr>
          <a:xfrm>
            <a:off x="3495675" y="648176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solidFill>
                  <a:srgbClr val="004C93"/>
                </a:solidFill>
                <a:latin typeface="Calibri" pitchFamily="-109" charset="0"/>
              </a:defRPr>
            </a:lvl1pPr>
          </a:lstStyle>
          <a:p>
            <a:pPr>
              <a:defRPr/>
            </a:pPr>
            <a:r>
              <a:rPr lang="de-DE"/>
              <a:t>15.02.2017</a:t>
            </a:r>
            <a:endParaRPr lang="de-DE" dirty="0"/>
          </a:p>
        </p:txBody>
      </p:sp>
      <p:sp>
        <p:nvSpPr>
          <p:cNvPr id="5" name="Fußzeilenplatzhalter 4"/>
          <p:cNvSpPr>
            <a:spLocks noGrp="1"/>
          </p:cNvSpPr>
          <p:nvPr>
            <p:ph type="ftr" sz="quarter" idx="3"/>
          </p:nvPr>
        </p:nvSpPr>
        <p:spPr>
          <a:xfrm>
            <a:off x="111125" y="6491288"/>
            <a:ext cx="1423988" cy="365125"/>
          </a:xfrm>
          <a:prstGeom prst="rect">
            <a:avLst/>
          </a:prstGeom>
        </p:spPr>
        <p:txBody>
          <a:bodyPr vert="horz" lIns="91440" tIns="45720" rIns="91440" bIns="45720" rtlCol="0" anchor="t" anchorCtr="0"/>
          <a:lstStyle>
            <a:lvl1pPr algn="l" eaLnBrk="1" fontAlgn="auto" hangingPunct="1">
              <a:spcBef>
                <a:spcPts val="0"/>
              </a:spcBef>
              <a:spcAft>
                <a:spcPts val="0"/>
              </a:spcAft>
              <a:defRPr sz="1200">
                <a:solidFill>
                  <a:schemeClr val="tx2"/>
                </a:solidFill>
                <a:latin typeface="+mn-lt"/>
                <a:ea typeface="+mn-ea"/>
                <a:cs typeface="+mn-cs"/>
              </a:defRPr>
            </a:lvl1pPr>
          </a:lstStyle>
          <a:p>
            <a:pPr>
              <a:defRPr/>
            </a:pPr>
            <a:r>
              <a:rPr lang="de-DE"/>
              <a:t>Dr. Bettina Waffner      Carolin Runte LearningLab – Universität Duisburg-Essen   Eduversum GmbH/Lehrer-Online</a:t>
            </a:r>
          </a:p>
        </p:txBody>
      </p:sp>
      <p:sp>
        <p:nvSpPr>
          <p:cNvPr id="1030" name="Titelplatzhalter 1"/>
          <p:cNvSpPr>
            <a:spLocks noGrp="1"/>
          </p:cNvSpPr>
          <p:nvPr>
            <p:ph type="title"/>
          </p:nvPr>
        </p:nvSpPr>
        <p:spPr bwMode="auto">
          <a:xfrm>
            <a:off x="277813" y="163513"/>
            <a:ext cx="68405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0" rIns="0" bIns="0" numCol="1" anchor="ctr" anchorCtr="0" compatLnSpc="1">
            <a:prstTxWarp prst="textNoShape">
              <a:avLst/>
            </a:prstTxWarp>
          </a:bodyPr>
          <a:lstStyle/>
          <a:p>
            <a:pPr lvl="0"/>
            <a:r>
              <a:rPr lang="de-DE" altLang="de-DE" smtClean="0"/>
              <a:t>Hier steht der Titel der Seite</a:t>
            </a:r>
          </a:p>
        </p:txBody>
      </p:sp>
    </p:spTree>
  </p:cSld>
  <p:clrMap bg1="lt1" tx1="dk1" bg2="lt2" tx2="dk2" accent1="accent1" accent2="accent2" accent3="accent3" accent4="accent4" accent5="accent5" accent6="accent6" hlink="hlink" folHlink="folHlink"/>
  <p:sldLayoutIdLst>
    <p:sldLayoutId id="2147485405" r:id="rId1"/>
    <p:sldLayoutId id="2147485401" r:id="rId2"/>
    <p:sldLayoutId id="2147485402" r:id="rId3"/>
    <p:sldLayoutId id="2147485403" r:id="rId4"/>
    <p:sldLayoutId id="2147485404" r:id="rId5"/>
    <p:sldLayoutId id="2147485406" r:id="rId6"/>
  </p:sldLayoutIdLst>
  <p:hf sldNum="0" hdr="0" dt="0"/>
  <p:txStyles>
    <p:titleStyle>
      <a:lvl1pPr algn="l" defTabSz="457200" rtl="0" eaLnBrk="0" fontAlgn="base" hangingPunct="0">
        <a:spcBef>
          <a:spcPct val="0"/>
        </a:spcBef>
        <a:spcAft>
          <a:spcPct val="0"/>
        </a:spcAft>
        <a:defRPr sz="2000" b="1" kern="1200">
          <a:solidFill>
            <a:schemeClr val="bg1"/>
          </a:solidFill>
          <a:latin typeface="Arial"/>
          <a:ea typeface="ヒラギノ角ゴ Pro W3" charset="-128"/>
          <a:cs typeface="Arial"/>
        </a:defRPr>
      </a:lvl1pPr>
      <a:lvl2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2pPr>
      <a:lvl3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3pPr>
      <a:lvl4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4pPr>
      <a:lvl5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5pPr>
      <a:lvl6pPr marL="457200" algn="l" defTabSz="457200" rtl="0" fontAlgn="base">
        <a:spcBef>
          <a:spcPct val="0"/>
        </a:spcBef>
        <a:spcAft>
          <a:spcPct val="0"/>
        </a:spcAft>
        <a:defRPr sz="2000" b="1">
          <a:solidFill>
            <a:schemeClr val="bg1"/>
          </a:solidFill>
          <a:latin typeface="Arial" charset="0"/>
          <a:ea typeface="ヒラギノ角ゴ Pro W3" charset="-128"/>
        </a:defRPr>
      </a:lvl6pPr>
      <a:lvl7pPr marL="914400" algn="l" defTabSz="457200" rtl="0" fontAlgn="base">
        <a:spcBef>
          <a:spcPct val="0"/>
        </a:spcBef>
        <a:spcAft>
          <a:spcPct val="0"/>
        </a:spcAft>
        <a:defRPr sz="2000" b="1">
          <a:solidFill>
            <a:schemeClr val="bg1"/>
          </a:solidFill>
          <a:latin typeface="Arial" charset="0"/>
          <a:ea typeface="ヒラギノ角ゴ Pro W3" charset="-128"/>
        </a:defRPr>
      </a:lvl7pPr>
      <a:lvl8pPr marL="1371600" algn="l" defTabSz="457200" rtl="0" fontAlgn="base">
        <a:spcBef>
          <a:spcPct val="0"/>
        </a:spcBef>
        <a:spcAft>
          <a:spcPct val="0"/>
        </a:spcAft>
        <a:defRPr sz="2000" b="1">
          <a:solidFill>
            <a:schemeClr val="bg1"/>
          </a:solidFill>
          <a:latin typeface="Arial" charset="0"/>
          <a:ea typeface="ヒラギノ角ゴ Pro W3" charset="-128"/>
        </a:defRPr>
      </a:lvl8pPr>
      <a:lvl9pPr marL="1828800" algn="l" defTabSz="457200" rtl="0" fontAlgn="base">
        <a:spcBef>
          <a:spcPct val="0"/>
        </a:spcBef>
        <a:spcAft>
          <a:spcPct val="0"/>
        </a:spcAft>
        <a:defRPr sz="2000" b="1">
          <a:solidFill>
            <a:schemeClr val="bg1"/>
          </a:solidFill>
          <a:latin typeface="Arial" charset="0"/>
          <a:ea typeface="ヒラギノ角ゴ Pro W3" charset="-128"/>
        </a:defRPr>
      </a:lvl9pPr>
    </p:titleStyle>
    <p:bodyStyle>
      <a:lvl1pPr marL="342900" indent="-342900" algn="l" defTabSz="457200" rtl="0" eaLnBrk="0" fontAlgn="base" hangingPunct="0">
        <a:spcBef>
          <a:spcPct val="20000"/>
        </a:spcBef>
        <a:spcAft>
          <a:spcPts val="600"/>
        </a:spcAft>
        <a:buFont typeface="Arial" panose="020B0604020202020204" pitchFamily="34" charset="0"/>
        <a:buChar char="•"/>
        <a:defRPr sz="2800" b="1" kern="1200">
          <a:solidFill>
            <a:srgbClr val="004C93"/>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000000"/>
          </a:solidFill>
          <a:latin typeface="Arial"/>
          <a:ea typeface="ヒラギノ角ゴ Pro W3" charset="-128"/>
          <a:cs typeface="Arial"/>
        </a:defRPr>
      </a:lvl2pPr>
      <a:lvl3pPr marL="1143000" indent="-965200" algn="l" defTabSz="457200" rtl="0" eaLnBrk="0" fontAlgn="base" hangingPunct="0">
        <a:spcBef>
          <a:spcPct val="20000"/>
        </a:spcBef>
        <a:spcAft>
          <a:spcPts val="600"/>
        </a:spcAft>
        <a:buClr>
          <a:schemeClr val="tx2"/>
        </a:buClr>
        <a:buFont typeface="Lucida Grande" charset="0"/>
        <a:buChar char="▪"/>
        <a:defRPr sz="1600" kern="1200">
          <a:solidFill>
            <a:schemeClr val="tx1"/>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hyperlink" Target="https://creativecommons.org/licenses/by-sa/4.0/legalcode.de" TargetMode="External"/><Relationship Id="rId4" Type="http://schemas.openxmlformats.org/officeDocument/2006/relationships/image" Target="../media/image8.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hyperlink" Target="https://creativecommons.org/licenses/by-sa/4.0/legalcode.de" TargetMode="External"/><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www.informatikstandards.de/index.htm?section=tasks_iblist&amp;content_requested=2&amp;trp=2" TargetMode="External"/><Relationship Id="rId4" Type="http://schemas.openxmlformats.org/officeDocument/2006/relationships/image" Target="../media/image8.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hyperlink" Target="https://www.teachingchannel.org/videos/tracking-classroom-behavior"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hyperlink" Target="https://creativecommons.org/licenses/by-sa/4.0/legalcode.de" TargetMode="External"/><Relationship Id="rId10" Type="http://schemas.openxmlformats.org/officeDocument/2006/relationships/hyperlink" Target="http://www.oercommons.org/courses/7-02-experimental-biology-communication-spring-2005/viewv" TargetMode="External"/><Relationship Id="rId4" Type="http://schemas.openxmlformats.org/officeDocument/2006/relationships/image" Target="../media/image8.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hyperlink" Target="https://creativecommons.org/licenses/by-sa/4.0/legalcode.de" TargetMode="External"/><Relationship Id="rId3" Type="http://schemas.openxmlformats.org/officeDocument/2006/relationships/image" Target="../media/image23.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creativecommons.org/licenses/by-sa/4.0/legalcode.de" TargetMode="External"/><Relationship Id="rId4" Type="http://schemas.openxmlformats.org/officeDocument/2006/relationships/hyperlink" Target="https://pad.learninglab.de/p/MainstreamingOER-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8.png"/><Relationship Id="rId4" Type="http://schemas.openxmlformats.org/officeDocument/2006/relationships/hyperlink" Target="https://creativecommons.org/licenses/by-sa/4.0/legalcode.d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creativecommons.org/licenses/by-sa/4.0/legalcode.de" TargetMode="External"/><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creativecommons.org/licenses/by-sa/4.0/legalcode.d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creativecommons.org/licenses/by-sa/4.0/legalcode.d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creativecommons.org/licenses/by-sa/4.0/legalcode.d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creativecommons.org/licenses/by-sa/4.0/legalcode.d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hyperlink" Target="https://creativecommons.org/licenses/by-sa/4.0/legalcode.de"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irights.info/artikel/oer-urheberrecht-finanzierung-qualitaetssicherung/23916" TargetMode="External"/><Relationship Id="rId3" Type="http://schemas.openxmlformats.org/officeDocument/2006/relationships/image" Target="../media/image7.png"/><Relationship Id="rId7" Type="http://schemas.openxmlformats.org/officeDocument/2006/relationships/hyperlink" Target="http://creativecommons.org/licenses/by-sa/4.0/"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l3t.eu/oer/images/band10.pdf" TargetMode="External"/><Relationship Id="rId5" Type="http://schemas.openxmlformats.org/officeDocument/2006/relationships/hyperlink" Target="https://creativecommons.org/licenses/by-sa/4.0/legalcode.de" TargetMode="External"/><Relationship Id="rId10" Type="http://schemas.openxmlformats.org/officeDocument/2006/relationships/hyperlink" Target="https://learntech.rwth-aachen.de/global/show_document.asp?id=aaaaaaaaaawjlfj" TargetMode="External"/><Relationship Id="rId4" Type="http://schemas.openxmlformats.org/officeDocument/2006/relationships/image" Target="../media/image36.png"/><Relationship Id="rId9" Type="http://schemas.openxmlformats.org/officeDocument/2006/relationships/hyperlink" Target="http://creativecommons.org/licenses/by-nd/2.0/de/deed.d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creativecommons.org/licenses/by-sa/4.0/legalcode.de" TargetMode="External"/><Relationship Id="rId5" Type="http://schemas.openxmlformats.org/officeDocument/2006/relationships/image" Target="../media/image37.jpe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creativecommons.org/licenses/by-sa/4.0/legalcode.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hyperlink" Target="https://creativecommons.org/licenses/by-sa/4.0/legalcode.de"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8.png"/><Relationship Id="rId4" Type="http://schemas.openxmlformats.org/officeDocument/2006/relationships/hyperlink" Target="https://creativecommons.org/licenses/by-sa/4.0/legalcode.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hyperlink" Target="https://creativecommons.org/licenses/by-sa/4.0/legalcode.d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hyperlink" Target="https://creativecommons.org/licenses/by-sa/4.0/legalcode.de"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s://creativecommons.org/licenses/by-sa/4.0/legalcode.de" TargetMode="External"/><Relationship Id="rId4" Type="http://schemas.openxmlformats.org/officeDocument/2006/relationships/image" Target="../media/image8.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hyperlink" Target="https://creativecommons.org/licenses/by-sa/4.0/legalcode.de" TargetMode="External"/><Relationship Id="rId4" Type="http://schemas.openxmlformats.org/officeDocument/2006/relationships/image" Target="../media/image8.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platzhalter 11"/>
          <p:cNvSpPr>
            <a:spLocks noGrp="1"/>
          </p:cNvSpPr>
          <p:nvPr>
            <p:ph type="body" sz="quarter" idx="11"/>
          </p:nvPr>
        </p:nvSpPr>
        <p:spPr>
          <a:xfrm>
            <a:off x="171450" y="2519363"/>
            <a:ext cx="8826500" cy="1479550"/>
          </a:xfrm>
          <a:extLst>
            <a:ext uri="{91240B29-F687-4F45-9708-019B960494DF}">
              <a14:hiddenLine xmlns:a14="http://schemas.microsoft.com/office/drawing/2010/main" w="9525">
                <a:solidFill>
                  <a:schemeClr val="tx2"/>
                </a:solidFill>
                <a:miter lim="800000"/>
                <a:headEnd/>
                <a:tailEnd/>
              </a14:hiddenLine>
            </a:ext>
          </a:extLst>
        </p:spPr>
        <p:txBody>
          <a:bodyPr/>
          <a:lstStyle/>
          <a:p>
            <a:pPr marL="0" indent="0" algn="ctr" eaLnBrk="1" hangingPunct="1">
              <a:buFont typeface="Arial" panose="020B0604020202020204" pitchFamily="34" charset="0"/>
              <a:buNone/>
            </a:pPr>
            <a:r>
              <a:rPr lang="de-DE" altLang="de-DE" dirty="0" smtClean="0">
                <a:latin typeface="Arial" panose="020B0604020202020204" pitchFamily="34" charset="0"/>
                <a:cs typeface="Arial" panose="020B0604020202020204" pitchFamily="34" charset="0"/>
              </a:rPr>
              <a:t>Open Educational Resources (OER)</a:t>
            </a:r>
          </a:p>
          <a:p>
            <a:pPr marL="0" indent="0" algn="ctr" eaLnBrk="1" hangingPunct="1">
              <a:buFont typeface="Arial" panose="020B0604020202020204" pitchFamily="34" charset="0"/>
              <a:buNone/>
            </a:pPr>
            <a:r>
              <a:rPr lang="de-DE" altLang="de-DE" sz="2000" dirty="0" smtClean="0">
                <a:latin typeface="Arial" panose="020B0604020202020204" pitchFamily="34" charset="0"/>
                <a:cs typeface="Arial" panose="020B0604020202020204" pitchFamily="34" charset="0"/>
              </a:rPr>
              <a:t>Die Qualität von offenen Lehr- und Lernmaterialien prüfen und sicherstellen</a:t>
            </a:r>
          </a:p>
        </p:txBody>
      </p:sp>
      <p:pic>
        <p:nvPicPr>
          <p:cNvPr id="6147" name="image25.png" descr="http://mediendidaktik.uni-due.de/sites/default/files/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388938"/>
            <a:ext cx="914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148" name="claim_learninglab_transpar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3838" y="506413"/>
            <a:ext cx="2514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149" name="Textplatzhalter 11"/>
          <p:cNvSpPr txBox="1">
            <a:spLocks/>
          </p:cNvSpPr>
          <p:nvPr/>
        </p:nvSpPr>
        <p:spPr bwMode="auto">
          <a:xfrm>
            <a:off x="171450" y="4042230"/>
            <a:ext cx="88265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lIns="180000" tIns="180000" rIns="180000" bIns="180000"/>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9652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eaLnBrk="1" hangingPunct="1">
              <a:buFont typeface="Arial" panose="020B0604020202020204" pitchFamily="34" charset="0"/>
              <a:buNone/>
            </a:pPr>
            <a:r>
              <a:rPr lang="de-DE" altLang="de-DE" sz="2000" dirty="0">
                <a:solidFill>
                  <a:srgbClr val="FFFFFF"/>
                </a:solidFill>
              </a:rPr>
              <a:t>Qualifizierungsworkshop Modul </a:t>
            </a:r>
            <a:r>
              <a:rPr lang="de-DE" altLang="de-DE" sz="2000" dirty="0" smtClean="0">
                <a:solidFill>
                  <a:srgbClr val="FFFFFF"/>
                </a:solidFill>
              </a:rPr>
              <a:t>4</a:t>
            </a:r>
            <a:endParaRPr lang="de-DE" altLang="de-DE" sz="2000" dirty="0">
              <a:solidFill>
                <a:srgbClr val="FFFFFF"/>
              </a:solidFill>
            </a:endParaRPr>
          </a:p>
        </p:txBody>
      </p:sp>
      <p:sp>
        <p:nvSpPr>
          <p:cNvPr id="6150" name="Textfeld 12"/>
          <p:cNvSpPr txBox="1">
            <a:spLocks noChangeArrowheads="1"/>
          </p:cNvSpPr>
          <p:nvPr/>
        </p:nvSpPr>
        <p:spPr bwMode="auto">
          <a:xfrm>
            <a:off x="360363" y="5792788"/>
            <a:ext cx="8736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sz="1800" b="0" dirty="0">
                <a:solidFill>
                  <a:schemeClr val="bg1"/>
                </a:solidFill>
              </a:rPr>
              <a:t>Dr. Bettina </a:t>
            </a:r>
            <a:r>
              <a:rPr lang="de-DE" altLang="de-DE" sz="1800" b="0" dirty="0" smtClean="0">
                <a:solidFill>
                  <a:schemeClr val="bg1"/>
                </a:solidFill>
              </a:rPr>
              <a:t>Waffner</a:t>
            </a:r>
          </a:p>
          <a:p>
            <a:pPr algn="ctr">
              <a:spcBef>
                <a:spcPct val="0"/>
              </a:spcBef>
              <a:spcAft>
                <a:spcPct val="0"/>
              </a:spcAft>
              <a:buFontTx/>
              <a:buNone/>
            </a:pPr>
            <a:r>
              <a:rPr lang="de-DE" altLang="de-DE" sz="1800" b="0" dirty="0" smtClean="0">
                <a:solidFill>
                  <a:schemeClr val="bg1"/>
                </a:solidFill>
              </a:rPr>
              <a:t>Learning </a:t>
            </a:r>
            <a:r>
              <a:rPr lang="de-DE" altLang="de-DE" sz="1800" b="0" dirty="0">
                <a:solidFill>
                  <a:schemeClr val="bg1"/>
                </a:solidFill>
              </a:rPr>
              <a:t>Lab, Universität Duisburg-Essen </a:t>
            </a:r>
          </a:p>
        </p:txBody>
      </p:sp>
      <p:pic>
        <p:nvPicPr>
          <p:cNvPr id="7" name="Grafik 6"/>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60363" y="5152810"/>
            <a:ext cx="1396728" cy="1237708"/>
          </a:xfrm>
          <a:prstGeom prst="round2DiagRect">
            <a:avLst>
              <a:gd name="adj1" fmla="val 16667"/>
              <a:gd name="adj2" fmla="val 0"/>
            </a:avLst>
          </a:prstGeom>
          <a:ln w="88900" cap="sq">
            <a:solidFill>
              <a:srgbClr val="024A92"/>
            </a:solidFill>
            <a:miter lim="800000"/>
          </a:ln>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12295"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m 1"/>
          <p:cNvGraphicFramePr/>
          <p:nvPr>
            <p:extLst>
              <p:ext uri="{D42A27DB-BD31-4B8C-83A1-F6EECF244321}">
                <p14:modId xmlns:p14="http://schemas.microsoft.com/office/powerpoint/2010/main" val="3347012848"/>
              </p:ext>
            </p:extLst>
          </p:nvPr>
        </p:nvGraphicFramePr>
        <p:xfrm>
          <a:off x="75279" y="1110124"/>
          <a:ext cx="8763000" cy="53821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1"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Waffner</a:t>
            </a:r>
          </a:p>
          <a:p>
            <a:pPr algn="r">
              <a:defRPr/>
            </a:pPr>
            <a:r>
              <a:rPr lang="de-DE" sz="1100" dirty="0">
                <a:solidFill>
                  <a:srgbClr val="1FA7DA"/>
                </a:solidFill>
                <a:latin typeface="Arial" pitchFamily="34" charset="0"/>
                <a:cs typeface="Arial" pitchFamily="34" charset="0"/>
              </a:rPr>
              <a:t>Learning Lab – Universität Duisburg-Essen</a:t>
            </a:r>
          </a:p>
        </p:txBody>
      </p:sp>
      <p:sp>
        <p:nvSpPr>
          <p:cNvPr id="32" name="Shape 377"/>
          <p:cNvSpPr/>
          <p:nvPr/>
        </p:nvSpPr>
        <p:spPr>
          <a:xfrm>
            <a:off x="715963" y="6573699"/>
            <a:ext cx="4608634"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a:t>
            </a:r>
            <a:r>
              <a:rPr lang="de-DE" sz="800" dirty="0" smtClean="0">
                <a:solidFill>
                  <a:srgbClr val="000000"/>
                </a:solidFill>
                <a:latin typeface="+mn-lt"/>
                <a:ea typeface="+mn-ea"/>
                <a:cs typeface="Arial" panose="020B0604020202020204" pitchFamily="34" charset="0"/>
                <a:sym typeface="Calibri"/>
              </a:rPr>
              <a:t>Petra </a:t>
            </a:r>
            <a:r>
              <a:rPr lang="de-DE" sz="800" dirty="0" err="1" smtClean="0">
                <a:solidFill>
                  <a:srgbClr val="000000"/>
                </a:solidFill>
                <a:latin typeface="+mn-lt"/>
                <a:ea typeface="+mn-ea"/>
                <a:cs typeface="Arial" panose="020B0604020202020204" pitchFamily="34" charset="0"/>
                <a:sym typeface="Calibri"/>
              </a:rPr>
              <a:t>Danielczyk</a:t>
            </a:r>
            <a:r>
              <a:rPr lang="de-DE" sz="800" dirty="0" smtClean="0">
                <a:solidFill>
                  <a:srgbClr val="000000"/>
                </a:solidFill>
                <a:latin typeface="+mn-lt"/>
                <a:ea typeface="+mn-ea"/>
                <a:cs typeface="Arial" panose="020B0604020202020204" pitchFamily="34" charset="0"/>
                <a:sym typeface="Calibri"/>
              </a:rPr>
              <a:t> für </a:t>
            </a:r>
            <a:r>
              <a:rPr sz="800" dirty="0" err="1" smtClean="0">
                <a:solidFill>
                  <a:srgbClr val="000000"/>
                </a:solidFill>
                <a:latin typeface="+mn-lt"/>
                <a:ea typeface="+mn-ea"/>
                <a:cs typeface="Arial" panose="020B0604020202020204" pitchFamily="34" charset="0"/>
                <a:sym typeface="Calibri"/>
              </a:rPr>
              <a:t>MainstreamingOER</a:t>
            </a:r>
            <a:r>
              <a:rPr lang="de-DE" sz="800" dirty="0" smtClean="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10"/>
              </a:rPr>
              <a:t>creativecommons.org/licenses/by-sa/4.0/legalcode.de</a:t>
            </a:r>
            <a:r>
              <a:rPr sz="800" dirty="0">
                <a:solidFill>
                  <a:srgbClr val="000000"/>
                </a:solidFill>
                <a:latin typeface="+mn-lt"/>
                <a:ea typeface="+mn-ea"/>
                <a:cs typeface="Arial" panose="020B0604020202020204" pitchFamily="34" charset="0"/>
                <a:sym typeface="Calibri"/>
              </a:rPr>
              <a:t> </a:t>
            </a:r>
          </a:p>
        </p:txBody>
      </p:sp>
    </p:spTree>
    <p:extLst>
      <p:ext uri="{BB962C8B-B14F-4D97-AF65-F5344CB8AC3E}">
        <p14:creationId xmlns:p14="http://schemas.microsoft.com/office/powerpoint/2010/main" val="64905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3"/>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2942962"/>
          </a:xfrm>
          <a:prstGeom prst="rect">
            <a:avLst/>
          </a:prstGeom>
        </p:spPr>
      </p:pic>
      <p:sp>
        <p:nvSpPr>
          <p:cNvPr id="9" name="Textfeld 8"/>
          <p:cNvSpPr txBox="1">
            <a:spLocks noChangeArrowheads="1"/>
          </p:cNvSpPr>
          <p:nvPr/>
        </p:nvSpPr>
        <p:spPr bwMode="auto">
          <a:xfrm>
            <a:off x="0" y="2873198"/>
            <a:ext cx="5344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nSpc>
                <a:spcPct val="150000"/>
              </a:lnSpc>
              <a:spcBef>
                <a:spcPct val="0"/>
              </a:spcBef>
              <a:spcAft>
                <a:spcPct val="0"/>
              </a:spcAft>
              <a:buNone/>
              <a:defRPr/>
            </a:pPr>
            <a:r>
              <a:rPr lang="de-DE" altLang="de-DE" sz="800" b="0" dirty="0" smtClean="0">
                <a:solidFill>
                  <a:schemeClr val="tx1"/>
                </a:solidFill>
              </a:rPr>
              <a:t>cc </a:t>
            </a:r>
            <a:r>
              <a:rPr lang="de-DE" altLang="de-DE" sz="800" b="0" dirty="0" err="1" smtClean="0">
                <a:solidFill>
                  <a:schemeClr val="tx1"/>
                </a:solidFill>
              </a:rPr>
              <a:t>by</a:t>
            </a:r>
            <a:r>
              <a:rPr lang="de-DE" altLang="de-DE" sz="800" b="0" dirty="0">
                <a:solidFill>
                  <a:schemeClr val="tx1"/>
                </a:solidFill>
              </a:rPr>
              <a:t> </a:t>
            </a:r>
            <a:r>
              <a:rPr lang="de-DE" altLang="de-DE" sz="800" b="0" dirty="0" err="1" smtClean="0">
                <a:solidFill>
                  <a:schemeClr val="tx1"/>
                </a:solidFill>
              </a:rPr>
              <a:t>theworldcafé</a:t>
            </a:r>
            <a:endParaRPr lang="de-DE" altLang="de-DE" sz="800" b="0" dirty="0" smtClean="0">
              <a:solidFill>
                <a:schemeClr val="tx1"/>
              </a:solidFill>
            </a:endParaRPr>
          </a:p>
        </p:txBody>
      </p:sp>
      <p:sp>
        <p:nvSpPr>
          <p:cNvPr id="10" name="Textfeld 8"/>
          <p:cNvSpPr txBox="1">
            <a:spLocks noChangeArrowheads="1"/>
          </p:cNvSpPr>
          <p:nvPr/>
        </p:nvSpPr>
        <p:spPr bwMode="auto">
          <a:xfrm>
            <a:off x="234951" y="2956941"/>
            <a:ext cx="8662988"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gn="ctr">
              <a:lnSpc>
                <a:spcPct val="150000"/>
              </a:lnSpc>
              <a:spcBef>
                <a:spcPct val="0"/>
              </a:spcBef>
              <a:spcAft>
                <a:spcPct val="0"/>
              </a:spcAft>
              <a:buNone/>
              <a:defRPr/>
            </a:pPr>
            <a:r>
              <a:rPr lang="de-DE" altLang="de-DE" sz="2400" dirty="0" smtClean="0">
                <a:solidFill>
                  <a:srgbClr val="1FA7DA"/>
                </a:solidFill>
              </a:rPr>
              <a:t>World Café </a:t>
            </a:r>
          </a:p>
          <a:p>
            <a:pPr marL="0" indent="0" algn="ctr">
              <a:lnSpc>
                <a:spcPct val="150000"/>
              </a:lnSpc>
              <a:spcBef>
                <a:spcPct val="0"/>
              </a:spcBef>
              <a:spcAft>
                <a:spcPct val="0"/>
              </a:spcAft>
              <a:buNone/>
              <a:defRPr/>
            </a:pPr>
            <a:r>
              <a:rPr lang="de-DE" altLang="de-DE" sz="2400" dirty="0" smtClean="0">
                <a:solidFill>
                  <a:srgbClr val="1FA7DA"/>
                </a:solidFill>
              </a:rPr>
              <a:t>eine Plattform für den intensiven Austausch</a:t>
            </a:r>
            <a:r>
              <a:rPr lang="de-DE" altLang="de-DE" sz="1800" dirty="0" smtClean="0">
                <a:solidFill>
                  <a:srgbClr val="1FA7DA"/>
                </a:solidFill>
              </a:rPr>
              <a:t> </a:t>
            </a:r>
          </a:p>
        </p:txBody>
      </p:sp>
      <p:sp>
        <p:nvSpPr>
          <p:cNvPr id="11" name="Textfeld 8"/>
          <p:cNvSpPr txBox="1">
            <a:spLocks noChangeArrowheads="1"/>
          </p:cNvSpPr>
          <p:nvPr/>
        </p:nvSpPr>
        <p:spPr bwMode="auto">
          <a:xfrm>
            <a:off x="234951" y="4148124"/>
            <a:ext cx="8662987"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nSpc>
                <a:spcPct val="150000"/>
              </a:lnSpc>
              <a:spcBef>
                <a:spcPct val="0"/>
              </a:spcBef>
              <a:spcAft>
                <a:spcPct val="0"/>
              </a:spcAft>
              <a:buFont typeface="Wingdings" panose="05000000000000000000" pitchFamily="2" charset="2"/>
              <a:buChar char="ü"/>
              <a:defRPr/>
            </a:pPr>
            <a:r>
              <a:rPr lang="de-DE" altLang="de-DE" sz="1800" b="0" dirty="0" smtClean="0">
                <a:solidFill>
                  <a:schemeClr val="tx1"/>
                </a:solidFill>
              </a:rPr>
              <a:t>bringt Gruppen absichtsvoll, produktiv und interaktiv miteinander ins Gespräch</a:t>
            </a:r>
          </a:p>
          <a:p>
            <a:pPr>
              <a:lnSpc>
                <a:spcPct val="150000"/>
              </a:lnSpc>
              <a:spcBef>
                <a:spcPct val="0"/>
              </a:spcBef>
              <a:spcAft>
                <a:spcPct val="0"/>
              </a:spcAft>
              <a:buFont typeface="Wingdings" panose="05000000000000000000" pitchFamily="2" charset="2"/>
              <a:buChar char="ü"/>
              <a:defRPr/>
            </a:pPr>
            <a:r>
              <a:rPr lang="de-DE" altLang="de-DE" sz="1800" b="0" dirty="0" smtClean="0">
                <a:solidFill>
                  <a:schemeClr val="tx1"/>
                </a:solidFill>
              </a:rPr>
              <a:t>nutzt die Neigung der Menschen zum Gespräch</a:t>
            </a:r>
          </a:p>
          <a:p>
            <a:pPr>
              <a:lnSpc>
                <a:spcPct val="150000"/>
              </a:lnSpc>
              <a:spcBef>
                <a:spcPct val="0"/>
              </a:spcBef>
              <a:spcAft>
                <a:spcPct val="0"/>
              </a:spcAft>
              <a:buFont typeface="Wingdings" panose="05000000000000000000" pitchFamily="2" charset="2"/>
              <a:buChar char="ü"/>
              <a:defRPr/>
            </a:pPr>
            <a:r>
              <a:rPr lang="de-DE" altLang="de-DE" sz="1800" b="0" dirty="0" smtClean="0">
                <a:solidFill>
                  <a:schemeClr val="tx1"/>
                </a:solidFill>
              </a:rPr>
              <a:t>„Das Beste an dem Seminar waren die Pausen“</a:t>
            </a:r>
          </a:p>
          <a:p>
            <a:pPr>
              <a:lnSpc>
                <a:spcPct val="150000"/>
              </a:lnSpc>
              <a:spcBef>
                <a:spcPct val="0"/>
              </a:spcBef>
              <a:spcAft>
                <a:spcPct val="0"/>
              </a:spcAft>
              <a:buFont typeface="Wingdings" panose="05000000000000000000" pitchFamily="2" charset="2"/>
              <a:buChar char="ü"/>
              <a:defRPr/>
            </a:pPr>
            <a:r>
              <a:rPr lang="de-DE" altLang="de-DE" sz="1800" b="0" dirty="0" smtClean="0">
                <a:solidFill>
                  <a:schemeClr val="tx1"/>
                </a:solidFill>
              </a:rPr>
              <a:t>Kaffeehaus-Atmosphäre</a:t>
            </a:r>
          </a:p>
          <a:p>
            <a:pPr>
              <a:lnSpc>
                <a:spcPct val="150000"/>
              </a:lnSpc>
              <a:spcBef>
                <a:spcPct val="0"/>
              </a:spcBef>
              <a:spcAft>
                <a:spcPct val="0"/>
              </a:spcAft>
              <a:buFont typeface="Wingdings" panose="05000000000000000000" pitchFamily="2" charset="2"/>
              <a:buChar char="ü"/>
              <a:defRPr/>
            </a:pPr>
            <a:r>
              <a:rPr lang="de-DE" altLang="de-DE" sz="1800" b="0" dirty="0" smtClean="0">
                <a:solidFill>
                  <a:schemeClr val="tx1"/>
                </a:solidFill>
              </a:rPr>
              <a:t>produziert in kurzer Zeit verwertbare Ergebnisse</a:t>
            </a:r>
          </a:p>
        </p:txBody>
      </p:sp>
    </p:spTree>
    <p:extLst>
      <p:ext uri="{BB962C8B-B14F-4D97-AF65-F5344CB8AC3E}">
        <p14:creationId xmlns:p14="http://schemas.microsoft.com/office/powerpoint/2010/main" val="1711030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3"/>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8"/>
          <p:cNvSpPr txBox="1">
            <a:spLocks noChangeArrowheads="1"/>
          </p:cNvSpPr>
          <p:nvPr/>
        </p:nvSpPr>
        <p:spPr bwMode="auto">
          <a:xfrm>
            <a:off x="292101" y="4251296"/>
            <a:ext cx="86629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nSpc>
                <a:spcPct val="150000"/>
              </a:lnSpc>
              <a:spcBef>
                <a:spcPct val="0"/>
              </a:spcBef>
              <a:spcAft>
                <a:spcPct val="0"/>
              </a:spcAft>
              <a:buFont typeface="Wingdings" panose="05000000000000000000" pitchFamily="2" charset="2"/>
              <a:buChar char="ü"/>
              <a:defRPr/>
            </a:pPr>
            <a:r>
              <a:rPr lang="de-DE" altLang="de-DE" sz="1400" b="0" dirty="0" smtClean="0">
                <a:solidFill>
                  <a:schemeClr val="tx1"/>
                </a:solidFill>
              </a:rPr>
              <a:t>Drei Gesprächsrunden mit je 10 Minuten </a:t>
            </a:r>
          </a:p>
          <a:p>
            <a:pPr>
              <a:lnSpc>
                <a:spcPct val="150000"/>
              </a:lnSpc>
              <a:spcBef>
                <a:spcPct val="0"/>
              </a:spcBef>
              <a:spcAft>
                <a:spcPct val="0"/>
              </a:spcAft>
              <a:buFont typeface="Wingdings" panose="05000000000000000000" pitchFamily="2" charset="2"/>
              <a:buChar char="ü"/>
              <a:defRPr/>
            </a:pPr>
            <a:r>
              <a:rPr lang="de-DE" altLang="de-DE" sz="1400" b="0" dirty="0" smtClean="0">
                <a:solidFill>
                  <a:schemeClr val="tx1"/>
                </a:solidFill>
              </a:rPr>
              <a:t>Am Ende rotieren die Teilnehmenden und finden sich in einer anderen Konstellation wieder zusammen.</a:t>
            </a:r>
          </a:p>
          <a:p>
            <a:pPr>
              <a:lnSpc>
                <a:spcPct val="150000"/>
              </a:lnSpc>
              <a:spcBef>
                <a:spcPct val="0"/>
              </a:spcBef>
              <a:spcAft>
                <a:spcPct val="0"/>
              </a:spcAft>
              <a:buFont typeface="Wingdings" panose="05000000000000000000" pitchFamily="2" charset="2"/>
              <a:buChar char="ü"/>
              <a:defRPr/>
            </a:pPr>
            <a:r>
              <a:rPr lang="de-DE" altLang="de-DE" sz="1400" b="0" dirty="0" smtClean="0">
                <a:solidFill>
                  <a:schemeClr val="tx1"/>
                </a:solidFill>
              </a:rPr>
              <a:t>Pro Tischgruppe gibt es einen Moderator/eine Moderatorin, der an dem Tisch verbleibt.</a:t>
            </a:r>
          </a:p>
          <a:p>
            <a:pPr>
              <a:lnSpc>
                <a:spcPct val="150000"/>
              </a:lnSpc>
              <a:spcBef>
                <a:spcPct val="0"/>
              </a:spcBef>
              <a:spcAft>
                <a:spcPct val="0"/>
              </a:spcAft>
              <a:buFont typeface="Wingdings" panose="05000000000000000000" pitchFamily="2" charset="2"/>
              <a:buChar char="ü"/>
              <a:defRPr/>
            </a:pPr>
            <a:r>
              <a:rPr lang="de-DE" altLang="de-DE" sz="1400" b="0" dirty="0" smtClean="0">
                <a:solidFill>
                  <a:schemeClr val="tx1"/>
                </a:solidFill>
              </a:rPr>
              <a:t>In jeder Gesprächsrunde wird eine Leitfrage nach dem Prinzip Ist – Soll – Weg  aufeinander aufbauend diskutiert.</a:t>
            </a:r>
          </a:p>
          <a:p>
            <a:pPr>
              <a:lnSpc>
                <a:spcPct val="150000"/>
              </a:lnSpc>
              <a:spcBef>
                <a:spcPct val="0"/>
              </a:spcBef>
              <a:spcAft>
                <a:spcPct val="0"/>
              </a:spcAft>
              <a:buFont typeface="Wingdings" panose="05000000000000000000" pitchFamily="2" charset="2"/>
              <a:buChar char="ü"/>
              <a:defRPr/>
            </a:pPr>
            <a:r>
              <a:rPr lang="de-DE" altLang="de-DE" sz="1400" b="0" dirty="0" smtClean="0">
                <a:solidFill>
                  <a:schemeClr val="tx1"/>
                </a:solidFill>
              </a:rPr>
              <a:t>Nach der Rotation begrüßt der/die Moderator/in die neue Gruppe und fasst die vorangegangene Diskussion für die neue Tischgesellschaft zusammen.</a:t>
            </a:r>
          </a:p>
          <a:p>
            <a:pPr>
              <a:lnSpc>
                <a:spcPct val="150000"/>
              </a:lnSpc>
              <a:spcBef>
                <a:spcPct val="0"/>
              </a:spcBef>
              <a:spcAft>
                <a:spcPct val="0"/>
              </a:spcAft>
              <a:buFont typeface="Wingdings" panose="05000000000000000000" pitchFamily="2" charset="2"/>
              <a:buChar char="ü"/>
              <a:defRPr/>
            </a:pPr>
            <a:endParaRPr lang="de-DE" altLang="de-DE" sz="1400" b="0" dirty="0" smtClean="0">
              <a:solidFill>
                <a:schemeClr val="tx1"/>
              </a:solidFill>
            </a:endParaRPr>
          </a:p>
        </p:txBody>
      </p:sp>
      <p:pic>
        <p:nvPicPr>
          <p:cNvPr id="13" name="Grafik 12" descr="fullsizerender"/>
          <p:cNvPicPr/>
          <p:nvPr/>
        </p:nvPicPr>
        <p:blipFill rotWithShape="1">
          <a:blip r:embed="rId5">
            <a:extLst>
              <a:ext uri="{28A0092B-C50C-407E-A947-70E740481C1C}">
                <a14:useLocalDpi xmlns:a14="http://schemas.microsoft.com/office/drawing/2010/main" val="0"/>
              </a:ext>
            </a:extLst>
          </a:blip>
          <a:srcRect l="2156" t="4953" r="36493" b="42098"/>
          <a:stretch/>
        </p:blipFill>
        <p:spPr bwMode="auto">
          <a:xfrm>
            <a:off x="2129238" y="482209"/>
            <a:ext cx="4506177" cy="309117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4" name="Textfeld 13"/>
          <p:cNvSpPr txBox="1">
            <a:spLocks noChangeArrowheads="1"/>
          </p:cNvSpPr>
          <p:nvPr/>
        </p:nvSpPr>
        <p:spPr bwMode="auto">
          <a:xfrm>
            <a:off x="2129238" y="3693155"/>
            <a:ext cx="5344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nSpc>
                <a:spcPct val="150000"/>
              </a:lnSpc>
              <a:spcBef>
                <a:spcPct val="0"/>
              </a:spcBef>
              <a:spcAft>
                <a:spcPct val="0"/>
              </a:spcAft>
              <a:buNone/>
              <a:defRPr/>
            </a:pPr>
            <a:r>
              <a:rPr lang="de-DE" altLang="de-DE" sz="800" b="0" dirty="0">
                <a:solidFill>
                  <a:schemeClr val="tx1"/>
                </a:solidFill>
              </a:rPr>
              <a:t>Quelle: </a:t>
            </a:r>
            <a:r>
              <a:rPr lang="de-DE" altLang="de-DE" sz="800" b="0" dirty="0" smtClean="0">
                <a:solidFill>
                  <a:schemeClr val="tx1"/>
                </a:solidFill>
              </a:rPr>
              <a:t>Seminarprojekt der Uni Oldenburg. </a:t>
            </a:r>
            <a:r>
              <a:rPr lang="de-DE" altLang="de-DE" sz="800" b="0" dirty="0">
                <a:solidFill>
                  <a:schemeClr val="tx1"/>
                </a:solidFill>
              </a:rPr>
              <a:t>Zeichnung: Tanja Föhr </a:t>
            </a:r>
            <a:endParaRPr lang="de-DE" altLang="de-DE" sz="800" b="0" dirty="0" smtClean="0">
              <a:solidFill>
                <a:schemeClr val="tx1"/>
              </a:solidFill>
            </a:endParaRPr>
          </a:p>
          <a:p>
            <a:pPr marL="0" indent="0">
              <a:lnSpc>
                <a:spcPct val="150000"/>
              </a:lnSpc>
              <a:spcBef>
                <a:spcPct val="0"/>
              </a:spcBef>
              <a:spcAft>
                <a:spcPct val="0"/>
              </a:spcAft>
              <a:buNone/>
              <a:defRPr/>
            </a:pPr>
            <a:r>
              <a:rPr lang="de-DE" altLang="de-DE" sz="800" b="0" dirty="0" smtClean="0">
                <a:solidFill>
                  <a:schemeClr val="tx1"/>
                </a:solidFill>
              </a:rPr>
              <a:t>https</a:t>
            </a:r>
            <a:r>
              <a:rPr lang="de-DE" altLang="de-DE" sz="800" b="0" dirty="0">
                <a:solidFill>
                  <a:schemeClr val="tx1"/>
                </a:solidFill>
              </a:rPr>
              <a:t>://</a:t>
            </a:r>
            <a:r>
              <a:rPr lang="de-DE" altLang="de-DE" sz="800" b="0" dirty="0" smtClean="0">
                <a:solidFill>
                  <a:schemeClr val="tx1"/>
                </a:solidFill>
              </a:rPr>
              <a:t>www.methodenkartei.uni-oldenburg.de/uni_methode/world-cafe/</a:t>
            </a:r>
          </a:p>
        </p:txBody>
      </p:sp>
    </p:spTree>
    <p:extLst>
      <p:ext uri="{BB962C8B-B14F-4D97-AF65-F5344CB8AC3E}">
        <p14:creationId xmlns:p14="http://schemas.microsoft.com/office/powerpoint/2010/main" val="398789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3"/>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398463" y="730450"/>
            <a:ext cx="8280400" cy="5232202"/>
          </a:xfrm>
          <a:prstGeom prst="rect">
            <a:avLst/>
          </a:prstGeom>
          <a:solidFill>
            <a:srgbClr val="A4C13D"/>
          </a:solidFill>
          <a:ln>
            <a:solidFill>
              <a:schemeClr val="tx1"/>
            </a:solidFill>
          </a:ln>
          <a:effectLst>
            <a:outerShdw blurRad="50800" dist="38100" dir="2700000" algn="tl" rotWithShape="0">
              <a:prstClr val="black">
                <a:alpha val="40000"/>
              </a:prstClr>
            </a:outerShdw>
          </a:effectLst>
        </p:spPr>
        <p:txBody>
          <a:bodyPr wrap="square">
            <a:spAutoFit/>
          </a:bodyPr>
          <a:lstStyle/>
          <a:p>
            <a:r>
              <a:rPr lang="de-DE" sz="2000" b="1" dirty="0">
                <a:cs typeface="Arial" panose="020B0604020202020204" pitchFamily="34" charset="0"/>
              </a:rPr>
              <a:t>WORLD CAFÉ </a:t>
            </a:r>
            <a:r>
              <a:rPr lang="de-DE" sz="2000" b="1" dirty="0" smtClean="0">
                <a:cs typeface="Arial" panose="020B0604020202020204" pitchFamily="34" charset="0"/>
              </a:rPr>
              <a:t>ETIKETTE</a:t>
            </a:r>
          </a:p>
          <a:p>
            <a:endParaRPr lang="de-DE" sz="2000" b="1" dirty="0">
              <a:cs typeface="Arial" panose="020B0604020202020204" pitchFamily="34" charset="0"/>
            </a:endParaRPr>
          </a:p>
          <a:p>
            <a:endParaRPr lang="de-DE" sz="2000" dirty="0">
              <a:cs typeface="Arial" panose="020B0604020202020204" pitchFamily="34" charset="0"/>
            </a:endParaRPr>
          </a:p>
          <a:p>
            <a:pPr marL="457200" indent="-457200">
              <a:buFont typeface="Wingdings" panose="05000000000000000000" pitchFamily="2" charset="2"/>
              <a:buChar char="ü"/>
            </a:pPr>
            <a:r>
              <a:rPr lang="de-DE" sz="2000" dirty="0" smtClean="0">
                <a:cs typeface="Arial" panose="020B0604020202020204" pitchFamily="34" charset="0"/>
              </a:rPr>
              <a:t>Konzentration </a:t>
            </a:r>
            <a:r>
              <a:rPr lang="de-DE" sz="2000" dirty="0">
                <a:cs typeface="Arial" panose="020B0604020202020204" pitchFamily="34" charset="0"/>
              </a:rPr>
              <a:t>auf die gestellte </a:t>
            </a:r>
            <a:r>
              <a:rPr lang="de-DE" sz="2000" dirty="0" smtClean="0">
                <a:cs typeface="Arial" panose="020B0604020202020204" pitchFamily="34" charset="0"/>
              </a:rPr>
              <a:t>Aufgabe</a:t>
            </a:r>
          </a:p>
          <a:p>
            <a:pPr marL="342900" indent="-342900">
              <a:buFont typeface="Wingdings" panose="05000000000000000000" pitchFamily="2" charset="2"/>
              <a:buChar char="ü"/>
            </a:pPr>
            <a:endParaRPr lang="de-DE" sz="2000" dirty="0" smtClean="0">
              <a:cs typeface="Arial" panose="020B0604020202020204" pitchFamily="34" charset="0"/>
            </a:endParaRPr>
          </a:p>
          <a:p>
            <a:pPr marL="457200" indent="-457200">
              <a:buFont typeface="Wingdings" panose="05000000000000000000" pitchFamily="2" charset="2"/>
              <a:buChar char="ü"/>
            </a:pPr>
            <a:r>
              <a:rPr lang="de-DE" sz="2000" dirty="0" smtClean="0">
                <a:cs typeface="Arial" panose="020B0604020202020204" pitchFamily="34" charset="0"/>
              </a:rPr>
              <a:t>Zuhören</a:t>
            </a:r>
            <a:r>
              <a:rPr lang="de-DE" sz="2000" dirty="0">
                <a:cs typeface="Arial" panose="020B0604020202020204" pitchFamily="34" charset="0"/>
              </a:rPr>
              <a:t>, um wirklich zu verstehen (nur eine/r </a:t>
            </a:r>
            <a:r>
              <a:rPr lang="de-DE" sz="2000" dirty="0" smtClean="0">
                <a:cs typeface="Arial" panose="020B0604020202020204" pitchFamily="34" charset="0"/>
              </a:rPr>
              <a:t>spricht)</a:t>
            </a:r>
          </a:p>
          <a:p>
            <a:pPr marL="342900" indent="-342900">
              <a:buFont typeface="Wingdings" panose="05000000000000000000" pitchFamily="2" charset="2"/>
              <a:buChar char="ü"/>
            </a:pPr>
            <a:endParaRPr lang="de-DE" sz="2000" dirty="0" smtClean="0">
              <a:cs typeface="Arial" panose="020B0604020202020204" pitchFamily="34" charset="0"/>
            </a:endParaRPr>
          </a:p>
          <a:p>
            <a:pPr marL="457200" indent="-457200">
              <a:buFont typeface="Wingdings" panose="05000000000000000000" pitchFamily="2" charset="2"/>
              <a:buChar char="ü"/>
            </a:pPr>
            <a:r>
              <a:rPr lang="de-DE" sz="2000" dirty="0" smtClean="0">
                <a:cs typeface="Arial" panose="020B0604020202020204" pitchFamily="34" charset="0"/>
              </a:rPr>
              <a:t>Eigene </a:t>
            </a:r>
            <a:r>
              <a:rPr lang="de-DE" sz="2000" dirty="0">
                <a:cs typeface="Arial" panose="020B0604020202020204" pitchFamily="34" charset="0"/>
              </a:rPr>
              <a:t>Sichtweisen und Ansichten </a:t>
            </a:r>
            <a:r>
              <a:rPr lang="de-DE" sz="2000" dirty="0" smtClean="0">
                <a:cs typeface="Arial" panose="020B0604020202020204" pitchFamily="34" charset="0"/>
              </a:rPr>
              <a:t>beitragen</a:t>
            </a:r>
          </a:p>
          <a:p>
            <a:pPr marL="342900" indent="-342900">
              <a:buFont typeface="Wingdings" panose="05000000000000000000" pitchFamily="2" charset="2"/>
              <a:buChar char="ü"/>
            </a:pPr>
            <a:endParaRPr lang="de-DE" sz="2000" dirty="0" smtClean="0">
              <a:cs typeface="Arial" panose="020B0604020202020204" pitchFamily="34" charset="0"/>
            </a:endParaRPr>
          </a:p>
          <a:p>
            <a:pPr marL="457200" indent="-457200">
              <a:buFont typeface="Wingdings" panose="05000000000000000000" pitchFamily="2" charset="2"/>
              <a:buChar char="ü"/>
            </a:pPr>
            <a:r>
              <a:rPr lang="de-DE" sz="2000" dirty="0" smtClean="0">
                <a:cs typeface="Arial" panose="020B0604020202020204" pitchFamily="34" charset="0"/>
              </a:rPr>
              <a:t>Ideen </a:t>
            </a:r>
            <a:r>
              <a:rPr lang="de-DE" sz="2000" dirty="0">
                <a:cs typeface="Arial" panose="020B0604020202020204" pitchFamily="34" charset="0"/>
              </a:rPr>
              <a:t>verbinden und </a:t>
            </a:r>
            <a:r>
              <a:rPr lang="de-DE" sz="2000" dirty="0" smtClean="0">
                <a:cs typeface="Arial" panose="020B0604020202020204" pitchFamily="34" charset="0"/>
              </a:rPr>
              <a:t>vernetzen</a:t>
            </a:r>
          </a:p>
          <a:p>
            <a:pPr marL="342900" indent="-342900">
              <a:buFont typeface="Wingdings" panose="05000000000000000000" pitchFamily="2" charset="2"/>
              <a:buChar char="ü"/>
            </a:pPr>
            <a:endParaRPr lang="de-DE" sz="2000" dirty="0" smtClean="0">
              <a:cs typeface="Arial" panose="020B0604020202020204" pitchFamily="34" charset="0"/>
            </a:endParaRPr>
          </a:p>
          <a:p>
            <a:pPr marL="457200" indent="-457200">
              <a:buFont typeface="Wingdings" panose="05000000000000000000" pitchFamily="2" charset="2"/>
              <a:buChar char="ü"/>
            </a:pPr>
            <a:r>
              <a:rPr lang="de-DE" sz="2000" dirty="0" smtClean="0">
                <a:cs typeface="Arial" panose="020B0604020202020204" pitchFamily="34" charset="0"/>
              </a:rPr>
              <a:t>Aufmerksamkeit </a:t>
            </a:r>
            <a:r>
              <a:rPr lang="de-DE" sz="2000" dirty="0">
                <a:cs typeface="Arial" panose="020B0604020202020204" pitchFamily="34" charset="0"/>
              </a:rPr>
              <a:t>für die Entdeckung neuer </a:t>
            </a:r>
            <a:r>
              <a:rPr lang="de-DE" sz="2000" dirty="0" smtClean="0">
                <a:cs typeface="Arial" panose="020B0604020202020204" pitchFamily="34" charset="0"/>
              </a:rPr>
              <a:t>Erkenntnisse</a:t>
            </a:r>
          </a:p>
          <a:p>
            <a:pPr marL="342900" indent="-342900">
              <a:buFont typeface="Wingdings" panose="05000000000000000000" pitchFamily="2" charset="2"/>
              <a:buChar char="ü"/>
            </a:pPr>
            <a:endParaRPr lang="de-DE" sz="2000" dirty="0" smtClean="0">
              <a:cs typeface="Arial" panose="020B0604020202020204" pitchFamily="34" charset="0"/>
            </a:endParaRPr>
          </a:p>
          <a:p>
            <a:pPr marL="457200" indent="-457200">
              <a:buFont typeface="Wingdings" panose="05000000000000000000" pitchFamily="2" charset="2"/>
              <a:buChar char="ü"/>
            </a:pPr>
            <a:r>
              <a:rPr lang="de-DE" sz="2000" dirty="0" smtClean="0">
                <a:cs typeface="Arial" panose="020B0604020202020204" pitchFamily="34" charset="0"/>
              </a:rPr>
              <a:t>Miteinander</a:t>
            </a:r>
            <a:r>
              <a:rPr lang="de-DE" sz="2000" dirty="0">
                <a:cs typeface="Arial" panose="020B0604020202020204" pitchFamily="34" charset="0"/>
              </a:rPr>
              <a:t>, nicht über andere </a:t>
            </a:r>
            <a:r>
              <a:rPr lang="de-DE" sz="2000" dirty="0" smtClean="0">
                <a:cs typeface="Arial" panose="020B0604020202020204" pitchFamily="34" charset="0"/>
              </a:rPr>
              <a:t>sprechen</a:t>
            </a:r>
          </a:p>
          <a:p>
            <a:pPr marL="342900" indent="-342900">
              <a:buFont typeface="Wingdings" panose="05000000000000000000" pitchFamily="2" charset="2"/>
              <a:buChar char="ü"/>
            </a:pPr>
            <a:endParaRPr lang="de-DE" sz="2000" dirty="0" smtClean="0">
              <a:cs typeface="Arial" panose="020B0604020202020204" pitchFamily="34" charset="0"/>
            </a:endParaRPr>
          </a:p>
          <a:p>
            <a:pPr marL="457200" indent="-457200">
              <a:buFont typeface="Wingdings" panose="05000000000000000000" pitchFamily="2" charset="2"/>
              <a:buChar char="ü"/>
            </a:pPr>
            <a:r>
              <a:rPr lang="de-DE" sz="2000" dirty="0" smtClean="0">
                <a:cs typeface="Arial" panose="020B0604020202020204" pitchFamily="34" charset="0"/>
              </a:rPr>
              <a:t>Kritzeln</a:t>
            </a:r>
            <a:r>
              <a:rPr lang="de-DE" sz="2000" dirty="0">
                <a:cs typeface="Arial" panose="020B0604020202020204" pitchFamily="34" charset="0"/>
              </a:rPr>
              <a:t>, malen und auf die „Tischdecke“ schreiben ist </a:t>
            </a:r>
            <a:r>
              <a:rPr lang="de-DE" sz="2000" dirty="0" smtClean="0">
                <a:cs typeface="Arial" panose="020B0604020202020204" pitchFamily="34" charset="0"/>
              </a:rPr>
              <a:t>erwünscht</a:t>
            </a:r>
            <a:endParaRPr lang="de-DE" sz="1400" dirty="0">
              <a:cs typeface="Arial" panose="020B0604020202020204" pitchFamily="34" charset="0"/>
            </a:endParaRPr>
          </a:p>
          <a:p>
            <a:pPr marL="285750" indent="-285750">
              <a:buFont typeface="Wingdings" panose="05000000000000000000" pitchFamily="2" charset="2"/>
              <a:buChar char="ü"/>
            </a:pPr>
            <a:endParaRPr lang="de-DE" sz="1400" dirty="0">
              <a:cs typeface="Arial" panose="020B0604020202020204" pitchFamily="34" charset="0"/>
            </a:endParaRPr>
          </a:p>
        </p:txBody>
      </p:sp>
    </p:spTree>
    <p:extLst>
      <p:ext uri="{BB962C8B-B14F-4D97-AF65-F5344CB8AC3E}">
        <p14:creationId xmlns:p14="http://schemas.microsoft.com/office/powerpoint/2010/main" val="3224862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3"/>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2942962"/>
          </a:xfrm>
          <a:prstGeom prst="rect">
            <a:avLst/>
          </a:prstGeom>
        </p:spPr>
      </p:pic>
      <p:sp>
        <p:nvSpPr>
          <p:cNvPr id="9" name="Textfeld 8"/>
          <p:cNvSpPr txBox="1">
            <a:spLocks noChangeArrowheads="1"/>
          </p:cNvSpPr>
          <p:nvPr/>
        </p:nvSpPr>
        <p:spPr bwMode="auto">
          <a:xfrm>
            <a:off x="0" y="2873198"/>
            <a:ext cx="5344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nSpc>
                <a:spcPct val="150000"/>
              </a:lnSpc>
              <a:spcBef>
                <a:spcPct val="0"/>
              </a:spcBef>
              <a:spcAft>
                <a:spcPct val="0"/>
              </a:spcAft>
              <a:buNone/>
              <a:defRPr/>
            </a:pPr>
            <a:r>
              <a:rPr lang="de-DE" altLang="de-DE" sz="800" b="0" dirty="0" smtClean="0">
                <a:solidFill>
                  <a:schemeClr val="tx1"/>
                </a:solidFill>
              </a:rPr>
              <a:t>cc </a:t>
            </a:r>
            <a:r>
              <a:rPr lang="de-DE" altLang="de-DE" sz="800" b="0" dirty="0" err="1" smtClean="0">
                <a:solidFill>
                  <a:schemeClr val="tx1"/>
                </a:solidFill>
              </a:rPr>
              <a:t>by</a:t>
            </a:r>
            <a:r>
              <a:rPr lang="de-DE" altLang="de-DE" sz="800" b="0" dirty="0">
                <a:solidFill>
                  <a:schemeClr val="tx1"/>
                </a:solidFill>
              </a:rPr>
              <a:t> </a:t>
            </a:r>
            <a:r>
              <a:rPr lang="de-DE" altLang="de-DE" sz="800" b="0" dirty="0" err="1" smtClean="0">
                <a:solidFill>
                  <a:schemeClr val="tx1"/>
                </a:solidFill>
              </a:rPr>
              <a:t>theworldcafé</a:t>
            </a:r>
            <a:endParaRPr lang="de-DE" altLang="de-DE" sz="800" b="0" dirty="0" smtClean="0">
              <a:solidFill>
                <a:schemeClr val="tx1"/>
              </a:solidFill>
            </a:endParaRPr>
          </a:p>
        </p:txBody>
      </p:sp>
      <p:sp>
        <p:nvSpPr>
          <p:cNvPr id="10" name="Textfeld 8"/>
          <p:cNvSpPr txBox="1">
            <a:spLocks noChangeArrowheads="1"/>
          </p:cNvSpPr>
          <p:nvPr/>
        </p:nvSpPr>
        <p:spPr bwMode="auto">
          <a:xfrm>
            <a:off x="234951" y="2956941"/>
            <a:ext cx="86629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gn="ctr">
              <a:lnSpc>
                <a:spcPct val="150000"/>
              </a:lnSpc>
              <a:spcBef>
                <a:spcPct val="0"/>
              </a:spcBef>
              <a:spcAft>
                <a:spcPct val="0"/>
              </a:spcAft>
              <a:buNone/>
              <a:defRPr/>
            </a:pPr>
            <a:r>
              <a:rPr lang="de-DE" altLang="de-DE" sz="2400" b="0" dirty="0" smtClean="0">
                <a:solidFill>
                  <a:srgbClr val="1FA7DA"/>
                </a:solidFill>
              </a:rPr>
              <a:t>World Café </a:t>
            </a:r>
          </a:p>
          <a:p>
            <a:pPr marL="0" indent="0" algn="ctr">
              <a:lnSpc>
                <a:spcPct val="150000"/>
              </a:lnSpc>
              <a:spcBef>
                <a:spcPct val="0"/>
              </a:spcBef>
              <a:spcAft>
                <a:spcPct val="0"/>
              </a:spcAft>
              <a:buNone/>
              <a:defRPr/>
            </a:pPr>
            <a:r>
              <a:rPr lang="de-DE" altLang="de-DE" sz="2400" dirty="0" smtClean="0">
                <a:solidFill>
                  <a:srgbClr val="1FA7DA"/>
                </a:solidFill>
              </a:rPr>
              <a:t>Ist </a:t>
            </a:r>
            <a:r>
              <a:rPr lang="de-DE" altLang="de-DE" sz="2400" b="0" dirty="0" smtClean="0">
                <a:solidFill>
                  <a:srgbClr val="1FA7DA"/>
                </a:solidFill>
              </a:rPr>
              <a:t>– Soll – Weg </a:t>
            </a:r>
            <a:endParaRPr lang="de-DE" altLang="de-DE" sz="1800" b="0" dirty="0" smtClean="0">
              <a:solidFill>
                <a:srgbClr val="1FA7DA"/>
              </a:solidFill>
            </a:endParaRPr>
          </a:p>
        </p:txBody>
      </p:sp>
      <p:sp>
        <p:nvSpPr>
          <p:cNvPr id="11" name="Textfeld 8"/>
          <p:cNvSpPr txBox="1">
            <a:spLocks noChangeArrowheads="1"/>
          </p:cNvSpPr>
          <p:nvPr/>
        </p:nvSpPr>
        <p:spPr bwMode="auto">
          <a:xfrm>
            <a:off x="207169" y="4412947"/>
            <a:ext cx="8662987" cy="130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gn="ctr">
              <a:lnSpc>
                <a:spcPct val="150000"/>
              </a:lnSpc>
              <a:spcBef>
                <a:spcPct val="0"/>
              </a:spcBef>
              <a:spcAft>
                <a:spcPct val="0"/>
              </a:spcAft>
              <a:buNone/>
              <a:defRPr/>
            </a:pPr>
            <a:r>
              <a:rPr lang="de-DE" altLang="de-DE" b="0" dirty="0" smtClean="0">
                <a:solidFill>
                  <a:schemeClr val="tx1"/>
                </a:solidFill>
              </a:rPr>
              <a:t>Wie stellt sich die Qualitätssicherung von Bildungsmaterialien heute dar?</a:t>
            </a:r>
          </a:p>
        </p:txBody>
      </p:sp>
    </p:spTree>
    <p:extLst>
      <p:ext uri="{BB962C8B-B14F-4D97-AF65-F5344CB8AC3E}">
        <p14:creationId xmlns:p14="http://schemas.microsoft.com/office/powerpoint/2010/main" val="2308292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3"/>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2942962"/>
          </a:xfrm>
          <a:prstGeom prst="rect">
            <a:avLst/>
          </a:prstGeom>
        </p:spPr>
      </p:pic>
      <p:sp>
        <p:nvSpPr>
          <p:cNvPr id="9" name="Textfeld 8"/>
          <p:cNvSpPr txBox="1">
            <a:spLocks noChangeArrowheads="1"/>
          </p:cNvSpPr>
          <p:nvPr/>
        </p:nvSpPr>
        <p:spPr bwMode="auto">
          <a:xfrm>
            <a:off x="0" y="2873198"/>
            <a:ext cx="5344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nSpc>
                <a:spcPct val="150000"/>
              </a:lnSpc>
              <a:spcBef>
                <a:spcPct val="0"/>
              </a:spcBef>
              <a:spcAft>
                <a:spcPct val="0"/>
              </a:spcAft>
              <a:buNone/>
              <a:defRPr/>
            </a:pPr>
            <a:r>
              <a:rPr lang="de-DE" altLang="de-DE" sz="800" b="0" dirty="0" smtClean="0">
                <a:solidFill>
                  <a:schemeClr val="tx1"/>
                </a:solidFill>
              </a:rPr>
              <a:t>cc </a:t>
            </a:r>
            <a:r>
              <a:rPr lang="de-DE" altLang="de-DE" sz="800" b="0" dirty="0" err="1" smtClean="0">
                <a:solidFill>
                  <a:schemeClr val="tx1"/>
                </a:solidFill>
              </a:rPr>
              <a:t>by</a:t>
            </a:r>
            <a:r>
              <a:rPr lang="de-DE" altLang="de-DE" sz="800" b="0" dirty="0">
                <a:solidFill>
                  <a:schemeClr val="tx1"/>
                </a:solidFill>
              </a:rPr>
              <a:t> </a:t>
            </a:r>
            <a:r>
              <a:rPr lang="de-DE" altLang="de-DE" sz="800" b="0" dirty="0" err="1" smtClean="0">
                <a:solidFill>
                  <a:schemeClr val="tx1"/>
                </a:solidFill>
              </a:rPr>
              <a:t>theworldcafé</a:t>
            </a:r>
            <a:endParaRPr lang="de-DE" altLang="de-DE" sz="800" b="0" dirty="0" smtClean="0">
              <a:solidFill>
                <a:schemeClr val="tx1"/>
              </a:solidFill>
            </a:endParaRPr>
          </a:p>
        </p:txBody>
      </p:sp>
      <p:sp>
        <p:nvSpPr>
          <p:cNvPr id="10" name="Textfeld 8"/>
          <p:cNvSpPr txBox="1">
            <a:spLocks noChangeArrowheads="1"/>
          </p:cNvSpPr>
          <p:nvPr/>
        </p:nvSpPr>
        <p:spPr bwMode="auto">
          <a:xfrm>
            <a:off x="234951" y="2956941"/>
            <a:ext cx="86629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gn="ctr">
              <a:lnSpc>
                <a:spcPct val="150000"/>
              </a:lnSpc>
              <a:spcBef>
                <a:spcPct val="0"/>
              </a:spcBef>
              <a:spcAft>
                <a:spcPct val="0"/>
              </a:spcAft>
              <a:buNone/>
              <a:defRPr/>
            </a:pPr>
            <a:r>
              <a:rPr lang="de-DE" altLang="de-DE" sz="2400" b="0" dirty="0" smtClean="0">
                <a:solidFill>
                  <a:srgbClr val="1FA7DA"/>
                </a:solidFill>
              </a:rPr>
              <a:t>World Café </a:t>
            </a:r>
          </a:p>
          <a:p>
            <a:pPr marL="0" indent="0" algn="ctr">
              <a:lnSpc>
                <a:spcPct val="150000"/>
              </a:lnSpc>
              <a:spcBef>
                <a:spcPct val="0"/>
              </a:spcBef>
              <a:spcAft>
                <a:spcPct val="0"/>
              </a:spcAft>
              <a:buNone/>
              <a:defRPr/>
            </a:pPr>
            <a:r>
              <a:rPr lang="de-DE" altLang="de-DE" sz="2400" b="0" dirty="0" smtClean="0">
                <a:solidFill>
                  <a:srgbClr val="1FA7DA"/>
                </a:solidFill>
              </a:rPr>
              <a:t>Ist – </a:t>
            </a:r>
            <a:r>
              <a:rPr lang="de-DE" altLang="de-DE" sz="2400" dirty="0" smtClean="0">
                <a:solidFill>
                  <a:srgbClr val="1FA7DA"/>
                </a:solidFill>
              </a:rPr>
              <a:t>Soll </a:t>
            </a:r>
            <a:r>
              <a:rPr lang="de-DE" altLang="de-DE" sz="2400" b="0" dirty="0" smtClean="0">
                <a:solidFill>
                  <a:srgbClr val="1FA7DA"/>
                </a:solidFill>
              </a:rPr>
              <a:t>– Weg </a:t>
            </a:r>
            <a:endParaRPr lang="de-DE" altLang="de-DE" sz="1800" b="0" dirty="0" smtClean="0">
              <a:solidFill>
                <a:srgbClr val="1FA7DA"/>
              </a:solidFill>
            </a:endParaRPr>
          </a:p>
        </p:txBody>
      </p:sp>
      <p:sp>
        <p:nvSpPr>
          <p:cNvPr id="11" name="Textfeld 8"/>
          <p:cNvSpPr txBox="1">
            <a:spLocks noChangeArrowheads="1"/>
          </p:cNvSpPr>
          <p:nvPr/>
        </p:nvSpPr>
        <p:spPr bwMode="auto">
          <a:xfrm>
            <a:off x="234952" y="4132714"/>
            <a:ext cx="8662987" cy="195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gn="ctr">
              <a:lnSpc>
                <a:spcPct val="150000"/>
              </a:lnSpc>
              <a:spcBef>
                <a:spcPct val="0"/>
              </a:spcBef>
              <a:spcAft>
                <a:spcPct val="0"/>
              </a:spcAft>
              <a:buNone/>
              <a:defRPr/>
            </a:pPr>
            <a:r>
              <a:rPr lang="de-DE" altLang="de-DE" b="0" dirty="0" smtClean="0">
                <a:solidFill>
                  <a:schemeClr val="tx1"/>
                </a:solidFill>
              </a:rPr>
              <a:t>Welche Möglichkeiten der Qualitätssicherung kann Volkshochschule mit Blick auf den digitalen Wandel idealerweise eröffnen?</a:t>
            </a:r>
          </a:p>
        </p:txBody>
      </p:sp>
    </p:spTree>
    <p:extLst>
      <p:ext uri="{BB962C8B-B14F-4D97-AF65-F5344CB8AC3E}">
        <p14:creationId xmlns:p14="http://schemas.microsoft.com/office/powerpoint/2010/main" val="1036280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3"/>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2942962"/>
          </a:xfrm>
          <a:prstGeom prst="rect">
            <a:avLst/>
          </a:prstGeom>
        </p:spPr>
      </p:pic>
      <p:sp>
        <p:nvSpPr>
          <p:cNvPr id="9" name="Textfeld 8"/>
          <p:cNvSpPr txBox="1">
            <a:spLocks noChangeArrowheads="1"/>
          </p:cNvSpPr>
          <p:nvPr/>
        </p:nvSpPr>
        <p:spPr bwMode="auto">
          <a:xfrm>
            <a:off x="0" y="2873198"/>
            <a:ext cx="5344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nSpc>
                <a:spcPct val="150000"/>
              </a:lnSpc>
              <a:spcBef>
                <a:spcPct val="0"/>
              </a:spcBef>
              <a:spcAft>
                <a:spcPct val="0"/>
              </a:spcAft>
              <a:buNone/>
              <a:defRPr/>
            </a:pPr>
            <a:r>
              <a:rPr lang="de-DE" altLang="de-DE" sz="800" b="0" dirty="0" smtClean="0">
                <a:solidFill>
                  <a:schemeClr val="tx1"/>
                </a:solidFill>
              </a:rPr>
              <a:t>cc </a:t>
            </a:r>
            <a:r>
              <a:rPr lang="de-DE" altLang="de-DE" sz="800" b="0" dirty="0" err="1" smtClean="0">
                <a:solidFill>
                  <a:schemeClr val="tx1"/>
                </a:solidFill>
              </a:rPr>
              <a:t>by</a:t>
            </a:r>
            <a:r>
              <a:rPr lang="de-DE" altLang="de-DE" sz="800" b="0" dirty="0">
                <a:solidFill>
                  <a:schemeClr val="tx1"/>
                </a:solidFill>
              </a:rPr>
              <a:t> </a:t>
            </a:r>
            <a:r>
              <a:rPr lang="de-DE" altLang="de-DE" sz="800" b="0" dirty="0" err="1" smtClean="0">
                <a:solidFill>
                  <a:schemeClr val="tx1"/>
                </a:solidFill>
              </a:rPr>
              <a:t>theworldcafé</a:t>
            </a:r>
            <a:endParaRPr lang="de-DE" altLang="de-DE" sz="800" b="0" dirty="0" smtClean="0">
              <a:solidFill>
                <a:schemeClr val="tx1"/>
              </a:solidFill>
            </a:endParaRPr>
          </a:p>
        </p:txBody>
      </p:sp>
      <p:sp>
        <p:nvSpPr>
          <p:cNvPr id="10" name="Textfeld 8"/>
          <p:cNvSpPr txBox="1">
            <a:spLocks noChangeArrowheads="1"/>
          </p:cNvSpPr>
          <p:nvPr/>
        </p:nvSpPr>
        <p:spPr bwMode="auto">
          <a:xfrm>
            <a:off x="234951" y="2956941"/>
            <a:ext cx="86629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gn="ctr">
              <a:lnSpc>
                <a:spcPct val="150000"/>
              </a:lnSpc>
              <a:spcBef>
                <a:spcPct val="0"/>
              </a:spcBef>
              <a:spcAft>
                <a:spcPct val="0"/>
              </a:spcAft>
              <a:buNone/>
              <a:defRPr/>
            </a:pPr>
            <a:r>
              <a:rPr lang="de-DE" altLang="de-DE" sz="2400" b="0" dirty="0" smtClean="0">
                <a:solidFill>
                  <a:srgbClr val="1FA7DA"/>
                </a:solidFill>
              </a:rPr>
              <a:t>World Café </a:t>
            </a:r>
          </a:p>
          <a:p>
            <a:pPr marL="0" indent="0" algn="ctr">
              <a:lnSpc>
                <a:spcPct val="150000"/>
              </a:lnSpc>
              <a:spcBef>
                <a:spcPct val="0"/>
              </a:spcBef>
              <a:spcAft>
                <a:spcPct val="0"/>
              </a:spcAft>
              <a:buNone/>
              <a:defRPr/>
            </a:pPr>
            <a:r>
              <a:rPr lang="de-DE" altLang="de-DE" sz="2400" b="0" dirty="0" smtClean="0">
                <a:solidFill>
                  <a:srgbClr val="1FA7DA"/>
                </a:solidFill>
              </a:rPr>
              <a:t>Ist – Soll – </a:t>
            </a:r>
            <a:r>
              <a:rPr lang="de-DE" altLang="de-DE" sz="2400" dirty="0" smtClean="0">
                <a:solidFill>
                  <a:srgbClr val="1FA7DA"/>
                </a:solidFill>
              </a:rPr>
              <a:t>Weg </a:t>
            </a:r>
            <a:endParaRPr lang="de-DE" altLang="de-DE" sz="1800" dirty="0" smtClean="0">
              <a:solidFill>
                <a:srgbClr val="1FA7DA"/>
              </a:solidFill>
            </a:endParaRPr>
          </a:p>
        </p:txBody>
      </p:sp>
      <p:sp>
        <p:nvSpPr>
          <p:cNvPr id="11" name="Textfeld 8"/>
          <p:cNvSpPr txBox="1">
            <a:spLocks noChangeArrowheads="1"/>
          </p:cNvSpPr>
          <p:nvPr/>
        </p:nvSpPr>
        <p:spPr bwMode="auto">
          <a:xfrm>
            <a:off x="234952" y="4238433"/>
            <a:ext cx="8662987" cy="195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gn="ctr">
              <a:lnSpc>
                <a:spcPct val="150000"/>
              </a:lnSpc>
              <a:spcBef>
                <a:spcPct val="0"/>
              </a:spcBef>
              <a:spcAft>
                <a:spcPct val="0"/>
              </a:spcAft>
              <a:buNone/>
              <a:defRPr/>
            </a:pPr>
            <a:r>
              <a:rPr lang="de-DE" altLang="de-DE" b="0" dirty="0" smtClean="0">
                <a:solidFill>
                  <a:schemeClr val="tx1"/>
                </a:solidFill>
              </a:rPr>
              <a:t>Was braucht es und wie muss VHS im digitalen Zeitalter aufgestellt sein, damit eine möglichst gute Qualität von Bildungsmaterialien gewährleistet wird?</a:t>
            </a:r>
          </a:p>
        </p:txBody>
      </p:sp>
    </p:spTree>
    <p:extLst>
      <p:ext uri="{BB962C8B-B14F-4D97-AF65-F5344CB8AC3E}">
        <p14:creationId xmlns:p14="http://schemas.microsoft.com/office/powerpoint/2010/main" val="1050836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feld 11"/>
          <p:cNvSpPr txBox="1">
            <a:spLocks noChangeArrowheads="1"/>
          </p:cNvSpPr>
          <p:nvPr/>
        </p:nvSpPr>
        <p:spPr bwMode="auto">
          <a:xfrm>
            <a:off x="1989138" y="1384300"/>
            <a:ext cx="6956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dirty="0" smtClean="0">
                <a:solidFill>
                  <a:srgbClr val="A3C13C"/>
                </a:solidFill>
              </a:rPr>
              <a:t>Sterne als Qualitätsbewertung</a:t>
            </a:r>
            <a:endParaRPr lang="de-DE" altLang="de-DE" sz="2000" b="0" dirty="0">
              <a:solidFill>
                <a:srgbClr val="A3C13C"/>
              </a:solidFill>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12295"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uppieren 27"/>
          <p:cNvGrpSpPr/>
          <p:nvPr/>
        </p:nvGrpSpPr>
        <p:grpSpPr>
          <a:xfrm>
            <a:off x="4368153" y="2200615"/>
            <a:ext cx="4577409" cy="4333535"/>
            <a:chOff x="6113768" y="842513"/>
            <a:chExt cx="5824791" cy="5092068"/>
          </a:xfrm>
        </p:grpSpPr>
        <p:sp>
          <p:nvSpPr>
            <p:cNvPr id="11" name="Ellipse 10"/>
            <p:cNvSpPr/>
            <p:nvPr/>
          </p:nvSpPr>
          <p:spPr>
            <a:xfrm>
              <a:off x="9766738" y="5020681"/>
              <a:ext cx="1355835" cy="6385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p:cNvSpPr txBox="1"/>
            <p:nvPr/>
          </p:nvSpPr>
          <p:spPr>
            <a:xfrm>
              <a:off x="8856782" y="5703749"/>
              <a:ext cx="3081777" cy="230832"/>
            </a:xfrm>
            <a:prstGeom prst="rect">
              <a:avLst/>
            </a:prstGeom>
            <a:noFill/>
          </p:spPr>
          <p:txBody>
            <a:bodyPr wrap="square" rtlCol="0">
              <a:spAutoFit/>
            </a:bodyPr>
            <a:lstStyle/>
            <a:p>
              <a:r>
                <a:rPr lang="de-DE" sz="900" dirty="0"/>
                <a:t>Quelle: </a:t>
              </a:r>
              <a:r>
                <a:rPr lang="de-DE" sz="900" dirty="0" smtClean="0">
                  <a:hlinkClick r:id="rId5"/>
                </a:rPr>
                <a:t>informatikstandards.de</a:t>
              </a:r>
              <a:r>
                <a:rPr lang="de-DE" sz="900" dirty="0" smtClean="0"/>
                <a:t>, </a:t>
              </a:r>
              <a:r>
                <a:rPr lang="de-DE" sz="900" dirty="0"/>
                <a:t>Screenshot </a:t>
              </a:r>
              <a:r>
                <a:rPr lang="de-DE" sz="900" dirty="0" smtClean="0"/>
                <a:t>vom 04.05.2017</a:t>
              </a:r>
              <a:endParaRPr lang="de-DE" sz="2000" dirty="0"/>
            </a:p>
          </p:txBody>
        </p:sp>
        <p:pic>
          <p:nvPicPr>
            <p:cNvPr id="18" name="Grafik 17"/>
            <p:cNvPicPr>
              <a:picLocks noChangeAspect="1"/>
            </p:cNvPicPr>
            <p:nvPr/>
          </p:nvPicPr>
          <p:blipFill>
            <a:blip r:embed="rId6"/>
            <a:stretch>
              <a:fillRect/>
            </a:stretch>
          </p:blipFill>
          <p:spPr>
            <a:xfrm>
              <a:off x="8856783" y="3889901"/>
              <a:ext cx="2899789" cy="1813848"/>
            </a:xfrm>
            <a:prstGeom prst="rect">
              <a:avLst/>
            </a:prstGeom>
            <a:ln/>
          </p:spPr>
          <p:style>
            <a:lnRef idx="2">
              <a:schemeClr val="accent1"/>
            </a:lnRef>
            <a:fillRef idx="1">
              <a:schemeClr val="lt1"/>
            </a:fillRef>
            <a:effectRef idx="0">
              <a:schemeClr val="accent1"/>
            </a:effectRef>
            <a:fontRef idx="minor">
              <a:schemeClr val="dk1"/>
            </a:fontRef>
          </p:style>
        </p:pic>
        <p:pic>
          <p:nvPicPr>
            <p:cNvPr id="19" name="Grafik 18"/>
            <p:cNvPicPr>
              <a:picLocks noChangeAspect="1"/>
            </p:cNvPicPr>
            <p:nvPr/>
          </p:nvPicPr>
          <p:blipFill>
            <a:blip r:embed="rId7"/>
            <a:stretch>
              <a:fillRect/>
            </a:stretch>
          </p:blipFill>
          <p:spPr>
            <a:xfrm>
              <a:off x="6113768" y="842513"/>
              <a:ext cx="5652514" cy="2806493"/>
            </a:xfrm>
            <a:prstGeom prst="rect">
              <a:avLst/>
            </a:prstGeom>
            <a:ln w="19050">
              <a:solidFill>
                <a:schemeClr val="accent1"/>
              </a:solidFill>
            </a:ln>
          </p:spPr>
        </p:pic>
        <p:cxnSp>
          <p:nvCxnSpPr>
            <p:cNvPr id="20" name="Gerader Verbinder 19"/>
            <p:cNvCxnSpPr/>
            <p:nvPr/>
          </p:nvCxnSpPr>
          <p:spPr>
            <a:xfrm>
              <a:off x="6113768" y="3649006"/>
              <a:ext cx="3445170" cy="201017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Gerader Verbinder 20"/>
            <p:cNvCxnSpPr/>
            <p:nvPr/>
          </p:nvCxnSpPr>
          <p:spPr>
            <a:xfrm flipH="1">
              <a:off x="11577341" y="3649006"/>
              <a:ext cx="188941" cy="1937286"/>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Ellipse 24"/>
            <p:cNvSpPr/>
            <p:nvPr/>
          </p:nvSpPr>
          <p:spPr>
            <a:xfrm>
              <a:off x="10357716" y="1873083"/>
              <a:ext cx="1444489" cy="7453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p:cNvSpPr/>
            <p:nvPr/>
          </p:nvSpPr>
          <p:spPr>
            <a:xfrm>
              <a:off x="10101621" y="1061327"/>
              <a:ext cx="1621332" cy="536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2" name="Shape 377"/>
          <p:cNvSpPr/>
          <p:nvPr/>
        </p:nvSpPr>
        <p:spPr>
          <a:xfrm>
            <a:off x="763589" y="6472455"/>
            <a:ext cx="5662612" cy="348813"/>
          </a:xfrm>
          <a:prstGeom prst="rect">
            <a:avLst/>
          </a:prstGeom>
          <a:ln w="12700">
            <a:miter lim="400000"/>
          </a:ln>
          <a:extLst>
            <a:ext uri="{C572A759-6A51-4108-AA02-DFA0A04FC94B}"/>
          </a:extLst>
        </p:spPr>
        <p:txBody>
          <a:bodyPr wrap="squar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smtClean="0">
                <a:solidFill>
                  <a:srgbClr val="000000"/>
                </a:solidFill>
                <a:latin typeface="+mn-lt"/>
                <a:ea typeface="+mn-ea"/>
                <a:cs typeface="Arial" panose="020B0604020202020204" pitchFamily="34" charset="0"/>
                <a:sym typeface="Calibri"/>
              </a:rPr>
              <a:t>sa</a:t>
            </a:r>
            <a:r>
              <a:rPr lang="de-DE" sz="800" dirty="0" smtClean="0">
                <a:solidFill>
                  <a:srgbClr val="000000"/>
                </a:solidFill>
                <a:latin typeface="+mn-lt"/>
                <a:ea typeface="+mn-ea"/>
                <a:cs typeface="Arial" panose="020B0604020202020204" pitchFamily="34" charset="0"/>
                <a:sym typeface="Calibri"/>
              </a:rPr>
              <a:t> </a:t>
            </a:r>
            <a:r>
              <a:rPr lang="de-DE" sz="800" dirty="0" smtClean="0">
                <a:solidFill>
                  <a:srgbClr val="000000"/>
                </a:solidFill>
                <a:sym typeface="Lucida Grande"/>
              </a:rPr>
              <a:t>OER-Einsatz </a:t>
            </a:r>
            <a:r>
              <a:rPr lang="de-DE" sz="800" dirty="0">
                <a:solidFill>
                  <a:srgbClr val="000000"/>
                </a:solidFill>
                <a:sym typeface="Lucida Grande"/>
              </a:rPr>
              <a:t>in der Schule – Eine Frage der </a:t>
            </a:r>
            <a:r>
              <a:rPr lang="de-DE" sz="800" dirty="0" smtClean="0">
                <a:solidFill>
                  <a:srgbClr val="000000"/>
                </a:solidFill>
                <a:sym typeface="Lucida Grande"/>
              </a:rPr>
              <a:t>Qualität vom Projekt „MINT-L-OER-amt</a:t>
            </a:r>
            <a:r>
              <a:rPr lang="de-DE" sz="800" dirty="0">
                <a:solidFill>
                  <a:srgbClr val="000000"/>
                </a:solidFill>
                <a:sym typeface="Lucida Grande"/>
              </a:rPr>
              <a:t>“ der RWTH </a:t>
            </a:r>
            <a:r>
              <a:rPr lang="de-DE" sz="800" dirty="0" smtClean="0">
                <a:solidFill>
                  <a:srgbClr val="000000"/>
                </a:solidFill>
                <a:sym typeface="Lucida Grande"/>
              </a:rPr>
              <a:t>Aachen bearbeitet von Petra </a:t>
            </a:r>
            <a:r>
              <a:rPr lang="de-DE" sz="800" dirty="0" err="1" smtClean="0">
                <a:solidFill>
                  <a:srgbClr val="000000"/>
                </a:solidFill>
                <a:sym typeface="Lucida Grande"/>
              </a:rPr>
              <a:t>Danielczyk</a:t>
            </a:r>
            <a:r>
              <a:rPr lang="de-DE" sz="800" dirty="0" smtClean="0">
                <a:solidFill>
                  <a:srgbClr val="000000"/>
                </a:solidFill>
                <a:sym typeface="Lucida Grande"/>
              </a:rPr>
              <a:t> für </a:t>
            </a:r>
            <a:r>
              <a:rPr lang="de-DE" sz="800" dirty="0" err="1" smtClean="0">
                <a:solidFill>
                  <a:srgbClr val="000000"/>
                </a:solidFill>
                <a:sym typeface="Lucida Grande"/>
              </a:rPr>
              <a:t>MainstreamingOER</a:t>
            </a:r>
            <a:r>
              <a:rPr lang="de-DE" sz="800" dirty="0" smtClean="0">
                <a:solidFill>
                  <a:srgbClr val="000000"/>
                </a:solidFill>
                <a:sym typeface="Lucida Grande"/>
              </a:rPr>
              <a:t> </a:t>
            </a:r>
            <a:r>
              <a:rPr lang="de-DE" altLang="de-DE" sz="800" dirty="0" smtClean="0">
                <a:solidFill>
                  <a:srgbClr val="000000"/>
                </a:solidFill>
                <a:latin typeface="+mn-lt"/>
                <a:ea typeface="+mn-ea"/>
                <a:sym typeface="Lucida Grande"/>
                <a:hlinkClick r:id="rId8"/>
              </a:rPr>
              <a:t>creativecommons.org/licenses/by-sa/4.0/legalcode.de</a:t>
            </a:r>
            <a:r>
              <a:rPr sz="800" dirty="0" smtClean="0">
                <a:solidFill>
                  <a:srgbClr val="000000"/>
                </a:solidFill>
                <a:latin typeface="+mn-lt"/>
                <a:ea typeface="+mn-ea"/>
                <a:cs typeface="Arial" panose="020B0604020202020204" pitchFamily="34" charset="0"/>
                <a:sym typeface="Calibri"/>
              </a:rPr>
              <a:t> </a:t>
            </a:r>
            <a:endParaRPr sz="800" dirty="0">
              <a:solidFill>
                <a:srgbClr val="000000"/>
              </a:solidFill>
              <a:latin typeface="+mn-lt"/>
              <a:ea typeface="+mn-ea"/>
              <a:cs typeface="Arial" panose="020B0604020202020204" pitchFamily="34" charset="0"/>
              <a:sym typeface="Calibri"/>
            </a:endParaRPr>
          </a:p>
        </p:txBody>
      </p:sp>
      <p:pic>
        <p:nvPicPr>
          <p:cNvPr id="33" name="Grafik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7624" y="2032048"/>
            <a:ext cx="2835476" cy="4250573"/>
          </a:xfrm>
          <a:prstGeom prst="rect">
            <a:avLst/>
          </a:prstGeom>
        </p:spPr>
      </p:pic>
      <p:sp>
        <p:nvSpPr>
          <p:cNvPr id="34" name="Ellipse 33"/>
          <p:cNvSpPr/>
          <p:nvPr/>
        </p:nvSpPr>
        <p:spPr>
          <a:xfrm>
            <a:off x="1117445" y="4474801"/>
            <a:ext cx="871694" cy="6385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268002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feld 11"/>
          <p:cNvSpPr txBox="1">
            <a:spLocks noChangeArrowheads="1"/>
          </p:cNvSpPr>
          <p:nvPr/>
        </p:nvSpPr>
        <p:spPr bwMode="auto">
          <a:xfrm>
            <a:off x="1989138" y="1384300"/>
            <a:ext cx="6956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dirty="0">
                <a:solidFill>
                  <a:srgbClr val="A3C13C"/>
                </a:solidFill>
              </a:rPr>
              <a:t>„Gefällt </a:t>
            </a:r>
            <a:r>
              <a:rPr lang="de-DE" altLang="de-DE" b="0" dirty="0" smtClean="0">
                <a:solidFill>
                  <a:srgbClr val="A3C13C"/>
                </a:solidFill>
              </a:rPr>
              <a:t>mir“ als Qualitätsbewertung</a:t>
            </a:r>
            <a:endParaRPr lang="de-DE" altLang="de-DE" sz="2000" b="0" dirty="0">
              <a:solidFill>
                <a:srgbClr val="A3C13C"/>
              </a:solidFill>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12295"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Shape 377"/>
          <p:cNvSpPr/>
          <p:nvPr/>
        </p:nvSpPr>
        <p:spPr>
          <a:xfrm>
            <a:off x="763588" y="6472455"/>
            <a:ext cx="8380411" cy="348813"/>
          </a:xfrm>
          <a:prstGeom prst="rect">
            <a:avLst/>
          </a:prstGeom>
          <a:ln w="12700">
            <a:miter lim="400000"/>
          </a:ln>
          <a:extLst>
            <a:ext uri="{C572A759-6A51-4108-AA02-DFA0A04FC94B}"/>
          </a:extLst>
        </p:spPr>
        <p:txBody>
          <a:bodyPr wrap="squar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smtClean="0">
                <a:solidFill>
                  <a:srgbClr val="000000"/>
                </a:solidFill>
                <a:latin typeface="+mn-lt"/>
                <a:ea typeface="+mn-ea"/>
                <a:cs typeface="Arial" panose="020B0604020202020204" pitchFamily="34" charset="0"/>
                <a:sym typeface="Calibri"/>
              </a:rPr>
              <a:t>sa</a:t>
            </a:r>
            <a:r>
              <a:rPr lang="de-DE" sz="800" dirty="0" smtClean="0">
                <a:solidFill>
                  <a:srgbClr val="000000"/>
                </a:solidFill>
                <a:latin typeface="+mn-lt"/>
                <a:ea typeface="+mn-ea"/>
                <a:cs typeface="Arial" panose="020B0604020202020204" pitchFamily="34" charset="0"/>
                <a:sym typeface="Calibri"/>
              </a:rPr>
              <a:t> </a:t>
            </a:r>
            <a:r>
              <a:rPr lang="de-DE" sz="800" dirty="0" smtClean="0">
                <a:solidFill>
                  <a:srgbClr val="000000"/>
                </a:solidFill>
                <a:sym typeface="Lucida Grande"/>
              </a:rPr>
              <a:t>OER-Einsatz </a:t>
            </a:r>
            <a:r>
              <a:rPr lang="de-DE" sz="800" dirty="0">
                <a:solidFill>
                  <a:srgbClr val="000000"/>
                </a:solidFill>
                <a:sym typeface="Lucida Grande"/>
              </a:rPr>
              <a:t>in der Schule – Eine Frage der </a:t>
            </a:r>
            <a:r>
              <a:rPr lang="de-DE" sz="800" dirty="0" smtClean="0">
                <a:solidFill>
                  <a:srgbClr val="000000"/>
                </a:solidFill>
                <a:sym typeface="Lucida Grande"/>
              </a:rPr>
              <a:t>Qualität vom Projekt „MINT-L-OER-amt</a:t>
            </a:r>
            <a:r>
              <a:rPr lang="de-DE" sz="800" dirty="0">
                <a:solidFill>
                  <a:srgbClr val="000000"/>
                </a:solidFill>
                <a:sym typeface="Lucida Grande"/>
              </a:rPr>
              <a:t>“ der RWTH </a:t>
            </a:r>
            <a:r>
              <a:rPr lang="de-DE" sz="800" dirty="0" smtClean="0">
                <a:solidFill>
                  <a:srgbClr val="000000"/>
                </a:solidFill>
                <a:sym typeface="Lucida Grande"/>
              </a:rPr>
              <a:t>Aachen bearbeitet von Petra </a:t>
            </a:r>
            <a:r>
              <a:rPr lang="de-DE" sz="800" dirty="0" err="1" smtClean="0">
                <a:solidFill>
                  <a:srgbClr val="000000"/>
                </a:solidFill>
                <a:sym typeface="Lucida Grande"/>
              </a:rPr>
              <a:t>Danielczyk</a:t>
            </a:r>
            <a:r>
              <a:rPr lang="de-DE" sz="800" dirty="0" smtClean="0">
                <a:solidFill>
                  <a:srgbClr val="000000"/>
                </a:solidFill>
                <a:sym typeface="Lucida Grande"/>
              </a:rPr>
              <a:t> für </a:t>
            </a:r>
            <a:r>
              <a:rPr lang="de-DE" sz="800" dirty="0" err="1" smtClean="0">
                <a:solidFill>
                  <a:srgbClr val="000000"/>
                </a:solidFill>
                <a:sym typeface="Lucida Grande"/>
              </a:rPr>
              <a:t>MainstreamingOER</a:t>
            </a:r>
            <a:r>
              <a:rPr lang="de-DE" sz="800" dirty="0" smtClean="0">
                <a:solidFill>
                  <a:srgbClr val="000000"/>
                </a:solidFill>
                <a:sym typeface="Lucida Grande"/>
              </a:rPr>
              <a:t> </a:t>
            </a:r>
            <a:r>
              <a:rPr lang="de-DE" altLang="de-DE" sz="800" dirty="0" smtClean="0">
                <a:solidFill>
                  <a:srgbClr val="000000"/>
                </a:solidFill>
                <a:latin typeface="+mn-lt"/>
                <a:ea typeface="+mn-ea"/>
                <a:sym typeface="Lucida Grande"/>
                <a:hlinkClick r:id="rId5"/>
              </a:rPr>
              <a:t>creativecommons.org/licenses/by-sa/4.0/legalcode.de</a:t>
            </a:r>
            <a:r>
              <a:rPr sz="800" dirty="0" smtClean="0">
                <a:solidFill>
                  <a:srgbClr val="000000"/>
                </a:solidFill>
                <a:latin typeface="+mn-lt"/>
                <a:ea typeface="+mn-ea"/>
                <a:cs typeface="Arial" panose="020B0604020202020204" pitchFamily="34" charset="0"/>
                <a:sym typeface="Calibri"/>
              </a:rPr>
              <a:t> </a:t>
            </a:r>
            <a:endParaRPr sz="800" dirty="0">
              <a:solidFill>
                <a:srgbClr val="000000"/>
              </a:solidFill>
              <a:latin typeface="+mn-lt"/>
              <a:ea typeface="+mn-ea"/>
              <a:cs typeface="Arial" panose="020B0604020202020204" pitchFamily="34" charset="0"/>
              <a:sym typeface="Calibri"/>
            </a:endParaRPr>
          </a:p>
        </p:txBody>
      </p:sp>
      <p:grpSp>
        <p:nvGrpSpPr>
          <p:cNvPr id="3" name="Gruppieren 2"/>
          <p:cNvGrpSpPr/>
          <p:nvPr/>
        </p:nvGrpSpPr>
        <p:grpSpPr>
          <a:xfrm>
            <a:off x="372511" y="2338407"/>
            <a:ext cx="3890052" cy="3500675"/>
            <a:chOff x="372510" y="1648501"/>
            <a:chExt cx="5223181" cy="4190582"/>
          </a:xfrm>
        </p:grpSpPr>
        <p:pic>
          <p:nvPicPr>
            <p:cNvPr id="27" name="Grafik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510" y="1648501"/>
              <a:ext cx="2922483" cy="2006442"/>
            </a:xfrm>
            <a:prstGeom prst="rect">
              <a:avLst/>
            </a:prstGeom>
            <a:ln/>
          </p:spPr>
          <p:style>
            <a:lnRef idx="2">
              <a:schemeClr val="accent1"/>
            </a:lnRef>
            <a:fillRef idx="1">
              <a:schemeClr val="lt1"/>
            </a:fillRef>
            <a:effectRef idx="0">
              <a:schemeClr val="accent1"/>
            </a:effectRef>
            <a:fontRef idx="minor">
              <a:schemeClr val="dk1"/>
            </a:fontRef>
          </p:style>
        </p:pic>
        <p:sp>
          <p:nvSpPr>
            <p:cNvPr id="31" name="Ellipse 30"/>
            <p:cNvSpPr/>
            <p:nvPr/>
          </p:nvSpPr>
          <p:spPr>
            <a:xfrm>
              <a:off x="1301609" y="2050389"/>
              <a:ext cx="1355835" cy="6385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Textfeld 33"/>
            <p:cNvSpPr txBox="1"/>
            <p:nvPr/>
          </p:nvSpPr>
          <p:spPr>
            <a:xfrm>
              <a:off x="372510" y="3660162"/>
              <a:ext cx="2985855" cy="230832"/>
            </a:xfrm>
            <a:prstGeom prst="rect">
              <a:avLst/>
            </a:prstGeom>
            <a:noFill/>
          </p:spPr>
          <p:txBody>
            <a:bodyPr wrap="square" rtlCol="0">
              <a:spAutoFit/>
            </a:bodyPr>
            <a:lstStyle/>
            <a:p>
              <a:r>
                <a:rPr lang="de-DE" sz="900" dirty="0" smtClean="0"/>
                <a:t>Quelle</a:t>
              </a:r>
              <a:r>
                <a:rPr lang="de-DE" sz="900" dirty="0"/>
                <a:t>: </a:t>
              </a:r>
              <a:r>
                <a:rPr lang="de-DE" sz="900" dirty="0" smtClean="0">
                  <a:hlinkClick r:id="rId7"/>
                </a:rPr>
                <a:t>teachingchannel.org</a:t>
              </a:r>
              <a:r>
                <a:rPr lang="de-DE" sz="900" dirty="0" smtClean="0"/>
                <a:t>, Screenshot vom 02.05.2017</a:t>
              </a:r>
              <a:endParaRPr lang="de-DE" sz="900" dirty="0"/>
            </a:p>
          </p:txBody>
        </p:sp>
        <p:pic>
          <p:nvPicPr>
            <p:cNvPr id="37" name="Grafik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9526" y="4286291"/>
              <a:ext cx="3616165" cy="1552792"/>
            </a:xfrm>
            <a:prstGeom prst="rect">
              <a:avLst/>
            </a:prstGeom>
          </p:spPr>
          <p:style>
            <a:lnRef idx="2">
              <a:schemeClr val="accent1"/>
            </a:lnRef>
            <a:fillRef idx="1">
              <a:schemeClr val="lt1"/>
            </a:fillRef>
            <a:effectRef idx="0">
              <a:schemeClr val="accent1"/>
            </a:effectRef>
            <a:fontRef idx="minor">
              <a:schemeClr val="dk1"/>
            </a:fontRef>
          </p:style>
        </p:pic>
        <p:cxnSp>
          <p:nvCxnSpPr>
            <p:cNvPr id="39" name="Gerader Verbinder 38"/>
            <p:cNvCxnSpPr/>
            <p:nvPr/>
          </p:nvCxnSpPr>
          <p:spPr>
            <a:xfrm>
              <a:off x="1915510" y="2369640"/>
              <a:ext cx="64016" cy="1899556"/>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Gerader Verbinder 39"/>
            <p:cNvCxnSpPr/>
            <p:nvPr/>
          </p:nvCxnSpPr>
          <p:spPr>
            <a:xfrm>
              <a:off x="2563919" y="2417942"/>
              <a:ext cx="3031772" cy="1868349"/>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 name="Gruppieren 1"/>
          <p:cNvGrpSpPr/>
          <p:nvPr/>
        </p:nvGrpSpPr>
        <p:grpSpPr>
          <a:xfrm>
            <a:off x="4450553" y="2338407"/>
            <a:ext cx="3982247" cy="3573367"/>
            <a:chOff x="6495253" y="1312098"/>
            <a:chExt cx="5096710" cy="4392495"/>
          </a:xfrm>
        </p:grpSpPr>
        <p:pic>
          <p:nvPicPr>
            <p:cNvPr id="30" name="Grafik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9731" y="3223408"/>
              <a:ext cx="2979862" cy="2250353"/>
            </a:xfrm>
            <a:prstGeom prst="rect">
              <a:avLst/>
            </a:prstGeom>
            <a:ln/>
          </p:spPr>
          <p:style>
            <a:lnRef idx="2">
              <a:schemeClr val="accent1"/>
            </a:lnRef>
            <a:fillRef idx="1">
              <a:schemeClr val="lt1"/>
            </a:fillRef>
            <a:effectRef idx="0">
              <a:schemeClr val="accent1"/>
            </a:effectRef>
            <a:fontRef idx="minor">
              <a:schemeClr val="dk1"/>
            </a:fontRef>
          </p:style>
        </p:pic>
        <p:sp>
          <p:nvSpPr>
            <p:cNvPr id="33" name="Ellipse 32"/>
            <p:cNvSpPr/>
            <p:nvPr/>
          </p:nvSpPr>
          <p:spPr>
            <a:xfrm>
              <a:off x="9703503" y="4348584"/>
              <a:ext cx="1355835" cy="6385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Textfeld 34"/>
            <p:cNvSpPr txBox="1"/>
            <p:nvPr/>
          </p:nvSpPr>
          <p:spPr>
            <a:xfrm>
              <a:off x="8489731" y="5473761"/>
              <a:ext cx="3102232" cy="230832"/>
            </a:xfrm>
            <a:prstGeom prst="rect">
              <a:avLst/>
            </a:prstGeom>
            <a:noFill/>
          </p:spPr>
          <p:txBody>
            <a:bodyPr wrap="square" rtlCol="0">
              <a:spAutoFit/>
            </a:bodyPr>
            <a:lstStyle/>
            <a:p>
              <a:r>
                <a:rPr lang="de-DE" sz="900" dirty="0" smtClean="0"/>
                <a:t>Quelle</a:t>
              </a:r>
              <a:r>
                <a:rPr lang="de-DE" sz="900" dirty="0"/>
                <a:t>: </a:t>
              </a:r>
              <a:r>
                <a:rPr lang="de-DE" sz="900" dirty="0" smtClean="0">
                  <a:hlinkClick r:id="rId10"/>
                </a:rPr>
                <a:t>oercommons.org</a:t>
              </a:r>
              <a:r>
                <a:rPr lang="de-DE" sz="900" dirty="0" smtClean="0"/>
                <a:t> Screenshot vom 02.05.2017</a:t>
              </a:r>
              <a:endParaRPr lang="de-DE" sz="900" dirty="0"/>
            </a:p>
          </p:txBody>
        </p:sp>
        <p:pic>
          <p:nvPicPr>
            <p:cNvPr id="38" name="Grafik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95253" y="1312098"/>
              <a:ext cx="3878458" cy="1476581"/>
            </a:xfrm>
            <a:prstGeom prst="rect">
              <a:avLst/>
            </a:prstGeom>
          </p:spPr>
          <p:style>
            <a:lnRef idx="2">
              <a:schemeClr val="accent1"/>
            </a:lnRef>
            <a:fillRef idx="1">
              <a:schemeClr val="lt1"/>
            </a:fillRef>
            <a:effectRef idx="0">
              <a:schemeClr val="accent1"/>
            </a:effectRef>
            <a:fontRef idx="minor">
              <a:schemeClr val="dk1"/>
            </a:fontRef>
          </p:style>
        </p:pic>
        <p:cxnSp>
          <p:nvCxnSpPr>
            <p:cNvPr id="41" name="Gerader Verbinder 40"/>
            <p:cNvCxnSpPr/>
            <p:nvPr/>
          </p:nvCxnSpPr>
          <p:spPr>
            <a:xfrm>
              <a:off x="6495253" y="2814776"/>
              <a:ext cx="3664523" cy="1864043"/>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Gerader Verbinder 41"/>
            <p:cNvCxnSpPr/>
            <p:nvPr/>
          </p:nvCxnSpPr>
          <p:spPr>
            <a:xfrm>
              <a:off x="10373711" y="2814776"/>
              <a:ext cx="355549" cy="1864043"/>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4030641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328143" y="2040068"/>
            <a:ext cx="8504663" cy="4257703"/>
            <a:chOff x="309137" y="755570"/>
            <a:chExt cx="11477630" cy="5326302"/>
          </a:xfrm>
        </p:grpSpPr>
        <p:pic>
          <p:nvPicPr>
            <p:cNvPr id="20" name="Grafik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603" y="755570"/>
              <a:ext cx="5713164" cy="5322104"/>
            </a:xfrm>
            <a:prstGeom prst="rect">
              <a:avLst/>
            </a:prstGeom>
            <a:ln w="25400">
              <a:solidFill>
                <a:schemeClr val="accent1"/>
              </a:solidFill>
            </a:ln>
          </p:spPr>
        </p:pic>
        <p:pic>
          <p:nvPicPr>
            <p:cNvPr id="22" name="Grafik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137" y="1567794"/>
              <a:ext cx="4475697" cy="3122017"/>
            </a:xfrm>
            <a:prstGeom prst="rect">
              <a:avLst/>
            </a:prstGeom>
          </p:spPr>
          <p:style>
            <a:lnRef idx="2">
              <a:schemeClr val="accent1"/>
            </a:lnRef>
            <a:fillRef idx="1">
              <a:schemeClr val="lt1"/>
            </a:fillRef>
            <a:effectRef idx="0">
              <a:schemeClr val="accent1"/>
            </a:effectRef>
            <a:fontRef idx="minor">
              <a:schemeClr val="dk1"/>
            </a:fontRef>
          </p:style>
        </p:pic>
        <p:sp>
          <p:nvSpPr>
            <p:cNvPr id="23" name="Pfeil nach rechts 22"/>
            <p:cNvSpPr/>
            <p:nvPr/>
          </p:nvSpPr>
          <p:spPr>
            <a:xfrm>
              <a:off x="4285653" y="5088645"/>
              <a:ext cx="1724277" cy="9932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4" name="Grafik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303" y="5092844"/>
              <a:ext cx="2098677" cy="984830"/>
            </a:xfrm>
            <a:prstGeom prst="rect">
              <a:avLst/>
            </a:prstGeom>
          </p:spPr>
          <p:style>
            <a:lnRef idx="2">
              <a:schemeClr val="accent1"/>
            </a:lnRef>
            <a:fillRef idx="1">
              <a:schemeClr val="lt1"/>
            </a:fillRef>
            <a:effectRef idx="0">
              <a:schemeClr val="accent1"/>
            </a:effectRef>
            <a:fontRef idx="minor">
              <a:schemeClr val="dk1"/>
            </a:fontRef>
          </p:style>
        </p:pic>
        <p:cxnSp>
          <p:nvCxnSpPr>
            <p:cNvPr id="25" name="Gerader Verbinder 24"/>
            <p:cNvCxnSpPr/>
            <p:nvPr/>
          </p:nvCxnSpPr>
          <p:spPr>
            <a:xfrm flipH="1">
              <a:off x="2123303" y="4399984"/>
              <a:ext cx="1344174" cy="65476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Gerader Verbinder 25"/>
            <p:cNvCxnSpPr/>
            <p:nvPr/>
          </p:nvCxnSpPr>
          <p:spPr>
            <a:xfrm>
              <a:off x="4119327" y="4481465"/>
              <a:ext cx="118928" cy="60259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2291" name="Textfeld 11"/>
          <p:cNvSpPr txBox="1">
            <a:spLocks noChangeArrowheads="1"/>
          </p:cNvSpPr>
          <p:nvPr/>
        </p:nvSpPr>
        <p:spPr bwMode="auto">
          <a:xfrm>
            <a:off x="1989138" y="1384300"/>
            <a:ext cx="6824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dirty="0" err="1" smtClean="0">
                <a:solidFill>
                  <a:srgbClr val="A3C13C"/>
                </a:solidFill>
              </a:rPr>
              <a:t>OERCommons</a:t>
            </a:r>
            <a:r>
              <a:rPr lang="de-DE" altLang="de-DE" b="0" dirty="0" smtClean="0">
                <a:solidFill>
                  <a:srgbClr val="A3C13C"/>
                </a:solidFill>
              </a:rPr>
              <a:t> als Qualitätsbewertung</a:t>
            </a:r>
            <a:endParaRPr lang="de-DE" altLang="de-DE" sz="2000" b="0" dirty="0">
              <a:solidFill>
                <a:srgbClr val="A3C13C"/>
              </a:solidFill>
            </a:endParaRPr>
          </a:p>
        </p:txBody>
      </p:sp>
      <p:pic>
        <p:nvPicPr>
          <p:cNvPr id="8" name="Grafi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12295" name="Bild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Shape 377"/>
          <p:cNvSpPr/>
          <p:nvPr/>
        </p:nvSpPr>
        <p:spPr>
          <a:xfrm>
            <a:off x="763588" y="6472455"/>
            <a:ext cx="8380411" cy="348813"/>
          </a:xfrm>
          <a:prstGeom prst="rect">
            <a:avLst/>
          </a:prstGeom>
          <a:ln w="12700">
            <a:miter lim="400000"/>
          </a:ln>
          <a:extLst>
            <a:ext uri="{C572A759-6A51-4108-AA02-DFA0A04FC94B}"/>
          </a:extLst>
        </p:spPr>
        <p:txBody>
          <a:bodyPr wrap="squar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smtClean="0">
                <a:solidFill>
                  <a:srgbClr val="000000"/>
                </a:solidFill>
                <a:latin typeface="+mn-lt"/>
                <a:ea typeface="+mn-ea"/>
                <a:cs typeface="Arial" panose="020B0604020202020204" pitchFamily="34" charset="0"/>
                <a:sym typeface="Calibri"/>
              </a:rPr>
              <a:t>sa</a:t>
            </a:r>
            <a:r>
              <a:rPr lang="de-DE" sz="800" dirty="0" smtClean="0">
                <a:solidFill>
                  <a:srgbClr val="000000"/>
                </a:solidFill>
                <a:latin typeface="+mn-lt"/>
                <a:ea typeface="+mn-ea"/>
                <a:cs typeface="Arial" panose="020B0604020202020204" pitchFamily="34" charset="0"/>
                <a:sym typeface="Calibri"/>
              </a:rPr>
              <a:t> </a:t>
            </a:r>
            <a:r>
              <a:rPr lang="de-DE" sz="800" dirty="0" smtClean="0">
                <a:solidFill>
                  <a:srgbClr val="000000"/>
                </a:solidFill>
                <a:sym typeface="Lucida Grande"/>
              </a:rPr>
              <a:t>OER-Einsatz </a:t>
            </a:r>
            <a:r>
              <a:rPr lang="de-DE" sz="800" dirty="0">
                <a:solidFill>
                  <a:srgbClr val="000000"/>
                </a:solidFill>
                <a:sym typeface="Lucida Grande"/>
              </a:rPr>
              <a:t>in der Schule – Eine Frage der </a:t>
            </a:r>
            <a:r>
              <a:rPr lang="de-DE" sz="800" dirty="0" smtClean="0">
                <a:solidFill>
                  <a:srgbClr val="000000"/>
                </a:solidFill>
                <a:sym typeface="Lucida Grande"/>
              </a:rPr>
              <a:t>Qualität vom Projekt „MINT-L-OER-amt</a:t>
            </a:r>
            <a:r>
              <a:rPr lang="de-DE" sz="800" dirty="0">
                <a:solidFill>
                  <a:srgbClr val="000000"/>
                </a:solidFill>
                <a:sym typeface="Lucida Grande"/>
              </a:rPr>
              <a:t>“ der RWTH </a:t>
            </a:r>
            <a:r>
              <a:rPr lang="de-DE" sz="800" dirty="0" smtClean="0">
                <a:solidFill>
                  <a:srgbClr val="000000"/>
                </a:solidFill>
                <a:sym typeface="Lucida Grande"/>
              </a:rPr>
              <a:t>Aachen bearbeitet von Petra </a:t>
            </a:r>
            <a:r>
              <a:rPr lang="de-DE" sz="800" dirty="0" err="1" smtClean="0">
                <a:solidFill>
                  <a:srgbClr val="000000"/>
                </a:solidFill>
                <a:sym typeface="Lucida Grande"/>
              </a:rPr>
              <a:t>Danielczyk</a:t>
            </a:r>
            <a:r>
              <a:rPr lang="de-DE" sz="800" dirty="0" smtClean="0">
                <a:solidFill>
                  <a:srgbClr val="000000"/>
                </a:solidFill>
                <a:sym typeface="Lucida Grande"/>
              </a:rPr>
              <a:t> für </a:t>
            </a:r>
            <a:r>
              <a:rPr lang="de-DE" sz="800" dirty="0" err="1" smtClean="0">
                <a:solidFill>
                  <a:srgbClr val="000000"/>
                </a:solidFill>
                <a:sym typeface="Lucida Grande"/>
              </a:rPr>
              <a:t>MainstreamingOER</a:t>
            </a:r>
            <a:r>
              <a:rPr lang="de-DE" sz="800" dirty="0" smtClean="0">
                <a:solidFill>
                  <a:srgbClr val="000000"/>
                </a:solidFill>
                <a:sym typeface="Lucida Grande"/>
              </a:rPr>
              <a:t> </a:t>
            </a:r>
            <a:r>
              <a:rPr lang="de-DE" altLang="de-DE" sz="800" dirty="0" smtClean="0">
                <a:solidFill>
                  <a:srgbClr val="000000"/>
                </a:solidFill>
                <a:latin typeface="+mn-lt"/>
                <a:ea typeface="+mn-ea"/>
                <a:sym typeface="Lucida Grande"/>
                <a:hlinkClick r:id="rId8"/>
              </a:rPr>
              <a:t>creativecommons.org/licenses/by-sa/4.0/legalcode.de</a:t>
            </a:r>
            <a:r>
              <a:rPr sz="800" dirty="0" smtClean="0">
                <a:solidFill>
                  <a:srgbClr val="000000"/>
                </a:solidFill>
                <a:latin typeface="+mn-lt"/>
                <a:ea typeface="+mn-ea"/>
                <a:cs typeface="Arial" panose="020B0604020202020204" pitchFamily="34" charset="0"/>
                <a:sym typeface="Calibri"/>
              </a:rPr>
              <a:t> </a:t>
            </a:r>
            <a:endParaRPr sz="800" dirty="0">
              <a:solidFill>
                <a:srgbClr val="000000"/>
              </a:solidFill>
              <a:latin typeface="+mn-lt"/>
              <a:ea typeface="+mn-ea"/>
              <a:cs typeface="Arial" panose="020B0604020202020204" pitchFamily="34" charset="0"/>
              <a:sym typeface="Calibri"/>
            </a:endParaRPr>
          </a:p>
        </p:txBody>
      </p:sp>
    </p:spTree>
    <p:extLst>
      <p:ext uri="{BB962C8B-B14F-4D97-AF65-F5344CB8AC3E}">
        <p14:creationId xmlns:p14="http://schemas.microsoft.com/office/powerpoint/2010/main" val="3040469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Waffner</a:t>
            </a:r>
          </a:p>
          <a:p>
            <a:pPr algn="r">
              <a:defRPr/>
            </a:pPr>
            <a:r>
              <a:rPr lang="de-DE" sz="1100" dirty="0">
                <a:solidFill>
                  <a:srgbClr val="1FA7DA"/>
                </a:solidFill>
                <a:latin typeface="Arial" pitchFamily="34" charset="0"/>
                <a:cs typeface="Arial" pitchFamily="34" charset="0"/>
              </a:rPr>
              <a:t>Learning Lab – Universität Duisburg-Essen</a:t>
            </a:r>
          </a:p>
        </p:txBody>
      </p:sp>
      <p:sp>
        <p:nvSpPr>
          <p:cNvPr id="12291" name="Textfeld 11"/>
          <p:cNvSpPr txBox="1">
            <a:spLocks noChangeArrowheads="1"/>
          </p:cNvSpPr>
          <p:nvPr/>
        </p:nvSpPr>
        <p:spPr bwMode="auto">
          <a:xfrm>
            <a:off x="1989138" y="1384300"/>
            <a:ext cx="6956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dirty="0" err="1">
                <a:solidFill>
                  <a:srgbClr val="A3C13C"/>
                </a:solidFill>
              </a:rPr>
              <a:t>Wordcloud</a:t>
            </a:r>
            <a:endParaRPr lang="de-DE" altLang="de-DE" b="0" dirty="0">
              <a:solidFill>
                <a:srgbClr val="A3C13C"/>
              </a:solidFill>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0245" name="Textfeld 8"/>
          <p:cNvSpPr txBox="1">
            <a:spLocks noChangeArrowheads="1"/>
          </p:cNvSpPr>
          <p:nvPr/>
        </p:nvSpPr>
        <p:spPr bwMode="auto">
          <a:xfrm>
            <a:off x="600075" y="2379350"/>
            <a:ext cx="8359775" cy="325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buNone/>
            </a:pPr>
            <a:r>
              <a:rPr lang="de-DE" sz="2000" dirty="0" smtClean="0"/>
              <a:t>Tragen Sie die drei </a:t>
            </a:r>
            <a:r>
              <a:rPr lang="de-DE" sz="2000" dirty="0"/>
              <a:t>Schlüsselbegriffe, die Ihnen persönlich am wichtigsten </a:t>
            </a:r>
            <a:r>
              <a:rPr lang="de-DE" sz="2000" dirty="0" smtClean="0"/>
              <a:t>sind hier ein: </a:t>
            </a:r>
          </a:p>
          <a:p>
            <a:pPr marL="0" indent="0">
              <a:buNone/>
            </a:pPr>
            <a:r>
              <a:rPr lang="de-DE" altLang="de-DE" sz="1800" b="0" dirty="0" smtClean="0">
                <a:solidFill>
                  <a:schemeClr val="tx1"/>
                </a:solidFill>
              </a:rPr>
              <a:t>Kurz:</a:t>
            </a:r>
            <a:endParaRPr lang="de-DE" altLang="de-DE" sz="1800" b="0" dirty="0" smtClean="0">
              <a:solidFill>
                <a:schemeClr val="tx1"/>
              </a:solidFill>
              <a:hlinkClick r:id="rId4"/>
            </a:endParaRPr>
          </a:p>
          <a:p>
            <a:pPr marL="0" indent="0">
              <a:buNone/>
            </a:pPr>
            <a:r>
              <a:rPr lang="de-DE" altLang="de-DE" sz="1800" b="0" dirty="0">
                <a:solidFill>
                  <a:schemeClr val="tx1"/>
                </a:solidFill>
                <a:hlinkClick r:id="rId4"/>
              </a:rPr>
              <a:t>http://</a:t>
            </a:r>
            <a:r>
              <a:rPr lang="de-DE" altLang="de-DE" sz="1800" b="0" dirty="0" smtClean="0">
                <a:solidFill>
                  <a:schemeClr val="tx1"/>
                </a:solidFill>
                <a:hlinkClick r:id="rId4"/>
              </a:rPr>
              <a:t>bit.ly/2xmHlWV</a:t>
            </a:r>
          </a:p>
          <a:p>
            <a:pPr marL="0" indent="0">
              <a:buNone/>
            </a:pPr>
            <a:r>
              <a:rPr lang="de-DE" altLang="de-DE" sz="1800" b="0" dirty="0" smtClean="0">
                <a:solidFill>
                  <a:schemeClr val="tx1"/>
                </a:solidFill>
              </a:rPr>
              <a:t>Lang:</a:t>
            </a:r>
            <a:endParaRPr lang="de-DE" altLang="de-DE" sz="1800" b="0" dirty="0" smtClean="0">
              <a:solidFill>
                <a:schemeClr val="tx1"/>
              </a:solidFill>
              <a:hlinkClick r:id="rId4"/>
            </a:endParaRPr>
          </a:p>
          <a:p>
            <a:pPr marL="0" indent="0">
              <a:buNone/>
            </a:pPr>
            <a:r>
              <a:rPr lang="de-DE" altLang="de-DE" sz="1800" b="0" dirty="0" smtClean="0">
                <a:solidFill>
                  <a:schemeClr val="tx1"/>
                </a:solidFill>
                <a:hlinkClick r:id="rId4"/>
              </a:rPr>
              <a:t>https</a:t>
            </a:r>
            <a:r>
              <a:rPr lang="de-DE" altLang="de-DE" sz="1800" b="0" dirty="0">
                <a:solidFill>
                  <a:schemeClr val="tx1"/>
                </a:solidFill>
                <a:hlinkClick r:id="rId4"/>
              </a:rPr>
              <a:t>://</a:t>
            </a:r>
            <a:r>
              <a:rPr lang="de-DE" altLang="de-DE" sz="1800" b="0" dirty="0" smtClean="0">
                <a:solidFill>
                  <a:schemeClr val="tx1"/>
                </a:solidFill>
                <a:hlinkClick r:id="rId4"/>
              </a:rPr>
              <a:t>pad.learninglab.de/p/MainstreamingOER-4</a:t>
            </a:r>
            <a:endParaRPr lang="de-DE" altLang="de-DE" sz="1800" b="0" dirty="0" smtClean="0">
              <a:solidFill>
                <a:schemeClr val="tx1"/>
              </a:solidFill>
            </a:endParaRPr>
          </a:p>
          <a:p>
            <a:pPr marL="0" indent="0">
              <a:lnSpc>
                <a:spcPct val="150000"/>
              </a:lnSpc>
              <a:spcBef>
                <a:spcPct val="0"/>
              </a:spcBef>
              <a:spcAft>
                <a:spcPct val="0"/>
              </a:spcAft>
              <a:buNone/>
              <a:defRPr/>
            </a:pPr>
            <a:endParaRPr lang="de-DE" altLang="de-DE" sz="1800" b="0" dirty="0">
              <a:solidFill>
                <a:schemeClr val="tx1"/>
              </a:solidFill>
            </a:endParaRPr>
          </a:p>
          <a:p>
            <a:pPr marL="0" indent="0">
              <a:lnSpc>
                <a:spcPct val="150000"/>
              </a:lnSpc>
              <a:spcBef>
                <a:spcPct val="0"/>
              </a:spcBef>
              <a:spcAft>
                <a:spcPct val="0"/>
              </a:spcAft>
              <a:buNone/>
              <a:defRPr/>
            </a:pPr>
            <a:r>
              <a:rPr lang="de-DE" altLang="de-DE" sz="1800" b="0" dirty="0" smtClean="0">
                <a:solidFill>
                  <a:schemeClr val="tx1"/>
                </a:solidFill>
              </a:rPr>
              <a:t> </a:t>
            </a:r>
            <a:endParaRPr lang="de-DE" altLang="de-DE" sz="1800" b="0" dirty="0">
              <a:solidFill>
                <a:schemeClr val="tx1"/>
              </a:solidFill>
            </a:endParaRPr>
          </a:p>
        </p:txBody>
      </p:sp>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5"/>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4100" y="2828925"/>
            <a:ext cx="2095500" cy="2095500"/>
          </a:xfrm>
          <a:prstGeom prst="rect">
            <a:avLst/>
          </a:prstGeom>
        </p:spPr>
      </p:pic>
    </p:spTree>
    <p:extLst>
      <p:ext uri="{BB962C8B-B14F-4D97-AF65-F5344CB8AC3E}">
        <p14:creationId xmlns:p14="http://schemas.microsoft.com/office/powerpoint/2010/main" val="38166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Waffner</a:t>
            </a:r>
          </a:p>
          <a:p>
            <a:pPr algn="r">
              <a:defRPr/>
            </a:pPr>
            <a:r>
              <a:rPr lang="de-DE" sz="1100" dirty="0">
                <a:solidFill>
                  <a:srgbClr val="1FA7DA"/>
                </a:solidFill>
                <a:latin typeface="Arial" pitchFamily="34" charset="0"/>
                <a:cs typeface="Arial" pitchFamily="34" charset="0"/>
              </a:rPr>
              <a:t>Learning Lab – Universität Duisburg-Essen</a:t>
            </a:r>
          </a:p>
        </p:txBody>
      </p:sp>
      <p:sp>
        <p:nvSpPr>
          <p:cNvPr id="12291" name="Textfeld 11"/>
          <p:cNvSpPr txBox="1">
            <a:spLocks noChangeArrowheads="1"/>
          </p:cNvSpPr>
          <p:nvPr/>
        </p:nvSpPr>
        <p:spPr bwMode="auto">
          <a:xfrm>
            <a:off x="2476500" y="1384300"/>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None/>
            </a:pPr>
            <a:r>
              <a:rPr lang="en-US" b="0" dirty="0">
                <a:solidFill>
                  <a:srgbClr val="A3C13C"/>
                </a:solidFill>
              </a:rPr>
              <a:t>Social Tagging </a:t>
            </a:r>
            <a:r>
              <a:rPr lang="en-US" b="0" dirty="0" err="1">
                <a:solidFill>
                  <a:srgbClr val="A3C13C"/>
                </a:solidFill>
              </a:rPr>
              <a:t>als</a:t>
            </a:r>
            <a:r>
              <a:rPr lang="en-US" b="0" dirty="0">
                <a:solidFill>
                  <a:srgbClr val="A3C13C"/>
                </a:solidFill>
              </a:rPr>
              <a:t> </a:t>
            </a:r>
            <a:r>
              <a:rPr lang="en-US" b="0" dirty="0" err="1">
                <a:solidFill>
                  <a:srgbClr val="A3C13C"/>
                </a:solidFill>
              </a:rPr>
              <a:t>Qualitätsbewertung</a:t>
            </a:r>
            <a:endParaRPr lang="en-US" b="0" dirty="0">
              <a:solidFill>
                <a:srgbClr val="A3C13C"/>
              </a:solidFill>
            </a:endParaRPr>
          </a:p>
          <a:p>
            <a:pPr>
              <a:spcBef>
                <a:spcPct val="0"/>
              </a:spcBef>
              <a:spcAft>
                <a:spcPct val="0"/>
              </a:spcAft>
              <a:buFontTx/>
              <a:buNone/>
            </a:pPr>
            <a:endParaRPr lang="de-DE" altLang="de-DE" sz="2000" b="0" dirty="0">
              <a:solidFill>
                <a:srgbClr val="A3C13C"/>
              </a:solidFill>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268573" y="2745590"/>
            <a:ext cx="5549900" cy="2308324"/>
          </a:xfrm>
          <a:prstGeom prst="rect">
            <a:avLst/>
          </a:prstGeom>
        </p:spPr>
        <p:txBody>
          <a:bodyPr wrap="square">
            <a:spAutoFit/>
          </a:bodyPr>
          <a:lstStyle/>
          <a:p>
            <a:pPr>
              <a:defRPr/>
            </a:pPr>
            <a:r>
              <a:rPr lang="en-US" dirty="0" err="1" smtClean="0"/>
              <a:t>Bildungsmaterial</a:t>
            </a:r>
            <a:r>
              <a:rPr lang="en-US" dirty="0" smtClean="0"/>
              <a:t> </a:t>
            </a:r>
            <a:r>
              <a:rPr lang="en-US" dirty="0" err="1"/>
              <a:t>wird</a:t>
            </a:r>
            <a:r>
              <a:rPr lang="en-US" dirty="0"/>
              <a:t> </a:t>
            </a:r>
            <a:r>
              <a:rPr lang="en-US" dirty="0" err="1" smtClean="0"/>
              <a:t>frei</a:t>
            </a:r>
            <a:r>
              <a:rPr lang="en-US" dirty="0" smtClean="0"/>
              <a:t> </a:t>
            </a:r>
            <a:r>
              <a:rPr lang="en-US" dirty="0" err="1" smtClean="0"/>
              <a:t>verschlagwortet</a:t>
            </a:r>
            <a:r>
              <a:rPr lang="en-US" dirty="0" smtClean="0"/>
              <a:t>:</a:t>
            </a:r>
          </a:p>
          <a:p>
            <a:pPr>
              <a:defRPr/>
            </a:pPr>
            <a:endParaRPr lang="en-US" dirty="0"/>
          </a:p>
          <a:p>
            <a:pPr marL="571500" indent="-571500">
              <a:buFont typeface="Arial" panose="020B0604020202020204" pitchFamily="34" charset="0"/>
              <a:buChar char="•"/>
              <a:defRPr/>
            </a:pPr>
            <a:r>
              <a:rPr lang="en-US" dirty="0" err="1" smtClean="0"/>
              <a:t>Gruppentags</a:t>
            </a:r>
            <a:r>
              <a:rPr lang="en-US" dirty="0" smtClean="0"/>
              <a:t> </a:t>
            </a:r>
          </a:p>
          <a:p>
            <a:pPr marL="571500" indent="-571500">
              <a:buFont typeface="Arial" panose="020B0604020202020204" pitchFamily="34" charset="0"/>
              <a:buChar char="•"/>
              <a:defRPr/>
            </a:pPr>
            <a:r>
              <a:rPr lang="en-US" dirty="0" smtClean="0"/>
              <a:t>Format</a:t>
            </a:r>
          </a:p>
          <a:p>
            <a:pPr marL="571500" indent="-571500">
              <a:buFont typeface="Arial" panose="020B0604020202020204" pitchFamily="34" charset="0"/>
              <a:buChar char="•"/>
              <a:defRPr/>
            </a:pPr>
            <a:r>
              <a:rPr lang="en-US" dirty="0" err="1" smtClean="0"/>
              <a:t>Fachbereich</a:t>
            </a:r>
            <a:r>
              <a:rPr lang="en-US" dirty="0" smtClean="0"/>
              <a:t> </a:t>
            </a:r>
          </a:p>
          <a:p>
            <a:pPr marL="571500" indent="-571500">
              <a:buFont typeface="Arial" panose="020B0604020202020204" pitchFamily="34" charset="0"/>
              <a:buChar char="•"/>
              <a:defRPr/>
            </a:pPr>
            <a:r>
              <a:rPr lang="en-US" dirty="0" err="1" smtClean="0"/>
              <a:t>Didaktischer</a:t>
            </a:r>
            <a:r>
              <a:rPr lang="en-US" dirty="0" smtClean="0"/>
              <a:t> </a:t>
            </a:r>
            <a:r>
              <a:rPr lang="en-US" dirty="0" err="1" smtClean="0"/>
              <a:t>Zugang</a:t>
            </a:r>
            <a:r>
              <a:rPr lang="en-US" dirty="0" smtClean="0"/>
              <a:t> </a:t>
            </a:r>
          </a:p>
          <a:p>
            <a:pPr marL="571500" indent="-571500">
              <a:buFont typeface="Arial" panose="020B0604020202020204" pitchFamily="34" charset="0"/>
              <a:buChar char="•"/>
              <a:defRPr/>
            </a:pPr>
            <a:r>
              <a:rPr lang="en-US" dirty="0" err="1" smtClean="0"/>
              <a:t>Lehrkontext</a:t>
            </a:r>
            <a:r>
              <a:rPr lang="en-US" dirty="0" smtClean="0"/>
              <a:t> </a:t>
            </a:r>
          </a:p>
          <a:p>
            <a:pPr marL="571500" indent="-571500">
              <a:buFont typeface="Arial" panose="020B0604020202020204" pitchFamily="34" charset="0"/>
              <a:buChar char="•"/>
              <a:defRPr/>
            </a:pPr>
            <a:r>
              <a:rPr lang="en-US" dirty="0" err="1" smtClean="0"/>
              <a:t>Weitere</a:t>
            </a:r>
            <a:r>
              <a:rPr lang="en-US" dirty="0" smtClean="0"/>
              <a:t> </a:t>
            </a:r>
            <a:r>
              <a:rPr lang="en-US" dirty="0" err="1" smtClean="0"/>
              <a:t>veranschaulichende</a:t>
            </a:r>
            <a:r>
              <a:rPr lang="en-US" dirty="0" smtClean="0"/>
              <a:t> Tags </a:t>
            </a:r>
            <a:endParaRPr lang="en-US" sz="1600" dirty="0"/>
          </a:p>
        </p:txBody>
      </p:sp>
      <p:pic>
        <p:nvPicPr>
          <p:cNvPr id="14" name="Grafik 13"/>
          <p:cNvPicPr>
            <a:picLocks noChangeAspect="1"/>
          </p:cNvPicPr>
          <p:nvPr/>
        </p:nvPicPr>
        <p:blipFill>
          <a:blip r:embed="rId6"/>
          <a:stretch>
            <a:fillRect/>
          </a:stretch>
        </p:blipFill>
        <p:spPr>
          <a:xfrm>
            <a:off x="5433718" y="2964913"/>
            <a:ext cx="3304809" cy="1910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3261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a:stretch>
            <a:fillRect/>
          </a:stretch>
        </p:blipFill>
        <p:spPr>
          <a:xfrm rot="670827">
            <a:off x="5538161" y="1006806"/>
            <a:ext cx="2001282" cy="5061263"/>
          </a:xfrm>
          <a:prstGeom prst="rect">
            <a:avLst/>
          </a:prstGeom>
        </p:spPr>
      </p:pic>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Waffner</a:t>
            </a:r>
          </a:p>
          <a:p>
            <a:pPr algn="r">
              <a:defRPr/>
            </a:pPr>
            <a:r>
              <a:rPr lang="de-DE" sz="1100" dirty="0">
                <a:solidFill>
                  <a:srgbClr val="1FA7DA"/>
                </a:solidFill>
                <a:latin typeface="Arial" pitchFamily="34" charset="0"/>
                <a:cs typeface="Arial" pitchFamily="34" charset="0"/>
              </a:rPr>
              <a:t>Learning Lab – Universität Duisburg-Essen</a:t>
            </a:r>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5"/>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368300" y="2213388"/>
            <a:ext cx="5549900" cy="338554"/>
          </a:xfrm>
          <a:prstGeom prst="rect">
            <a:avLst/>
          </a:prstGeom>
        </p:spPr>
        <p:txBody>
          <a:bodyPr wrap="square">
            <a:spAutoFit/>
          </a:bodyPr>
          <a:lstStyle/>
          <a:p>
            <a:pPr>
              <a:defRPr/>
            </a:pPr>
            <a:endParaRPr lang="en-US" sz="1600" dirty="0"/>
          </a:p>
        </p:txBody>
      </p:sp>
      <p:pic>
        <p:nvPicPr>
          <p:cNvPr id="2" name="Grafik 1"/>
          <p:cNvPicPr>
            <a:picLocks noChangeAspect="1"/>
          </p:cNvPicPr>
          <p:nvPr/>
        </p:nvPicPr>
        <p:blipFill>
          <a:blip r:embed="rId7"/>
          <a:stretch>
            <a:fillRect/>
          </a:stretch>
        </p:blipFill>
        <p:spPr>
          <a:xfrm>
            <a:off x="6611938" y="1896749"/>
            <a:ext cx="1893887" cy="4317315"/>
          </a:xfrm>
          <a:prstGeom prst="rect">
            <a:avLst/>
          </a:prstGeom>
          <a:ln>
            <a:noFill/>
          </a:ln>
          <a:effectLst>
            <a:outerShdw blurRad="292100" dist="139700" dir="2700000" algn="tl" rotWithShape="0">
              <a:srgbClr val="333333">
                <a:alpha val="65000"/>
              </a:srgbClr>
            </a:outerShdw>
          </a:effectLst>
        </p:spPr>
      </p:pic>
      <p:pic>
        <p:nvPicPr>
          <p:cNvPr id="3" name="Grafik 2"/>
          <p:cNvPicPr>
            <a:picLocks noChangeAspect="1"/>
          </p:cNvPicPr>
          <p:nvPr/>
        </p:nvPicPr>
        <p:blipFill>
          <a:blip r:embed="rId8"/>
          <a:stretch>
            <a:fillRect/>
          </a:stretch>
        </p:blipFill>
        <p:spPr>
          <a:xfrm>
            <a:off x="3861074" y="1990725"/>
            <a:ext cx="2153963" cy="4357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Grafik 4"/>
          <p:cNvPicPr>
            <a:picLocks noChangeAspect="1"/>
          </p:cNvPicPr>
          <p:nvPr/>
        </p:nvPicPr>
        <p:blipFill>
          <a:blip r:embed="rId9"/>
          <a:stretch>
            <a:fillRect/>
          </a:stretch>
        </p:blipFill>
        <p:spPr>
          <a:xfrm>
            <a:off x="1117342" y="2031404"/>
            <a:ext cx="2123130" cy="4502746"/>
          </a:xfrm>
          <a:prstGeom prst="rect">
            <a:avLst/>
          </a:prstGeom>
        </p:spPr>
      </p:pic>
      <p:pic>
        <p:nvPicPr>
          <p:cNvPr id="6" name="Grafik 5"/>
          <p:cNvPicPr>
            <a:picLocks noChangeAspect="1"/>
          </p:cNvPicPr>
          <p:nvPr/>
        </p:nvPicPr>
        <p:blipFill>
          <a:blip r:embed="rId10"/>
          <a:stretch>
            <a:fillRect/>
          </a:stretch>
        </p:blipFill>
        <p:spPr>
          <a:xfrm rot="20692049">
            <a:off x="2483700" y="1400174"/>
            <a:ext cx="1485869" cy="4624387"/>
          </a:xfrm>
          <a:prstGeom prst="rect">
            <a:avLst/>
          </a:prstGeom>
          <a:ln>
            <a:noFill/>
          </a:ln>
          <a:effectLst>
            <a:outerShdw blurRad="292100" dist="139700" dir="2700000" algn="tl" rotWithShape="0">
              <a:srgbClr val="333333">
                <a:alpha val="65000"/>
              </a:srgbClr>
            </a:outerShdw>
          </a:effectLst>
        </p:spPr>
      </p:pic>
      <p:sp>
        <p:nvSpPr>
          <p:cNvPr id="12291" name="Textfeld 11"/>
          <p:cNvSpPr txBox="1">
            <a:spLocks noChangeArrowheads="1"/>
          </p:cNvSpPr>
          <p:nvPr/>
        </p:nvSpPr>
        <p:spPr bwMode="auto">
          <a:xfrm>
            <a:off x="2569159" y="307903"/>
            <a:ext cx="613132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None/>
            </a:pPr>
            <a:r>
              <a:rPr lang="en-US" sz="2400" b="0" dirty="0" err="1" smtClean="0">
                <a:solidFill>
                  <a:schemeClr val="bg1"/>
                </a:solidFill>
              </a:rPr>
              <a:t>Kommentare</a:t>
            </a:r>
            <a:r>
              <a:rPr lang="en-US" sz="2400" b="0" dirty="0" smtClean="0">
                <a:solidFill>
                  <a:schemeClr val="bg1"/>
                </a:solidFill>
              </a:rPr>
              <a:t> </a:t>
            </a:r>
            <a:r>
              <a:rPr lang="en-US" sz="2400" b="0" dirty="0" err="1" smtClean="0">
                <a:solidFill>
                  <a:schemeClr val="bg1"/>
                </a:solidFill>
              </a:rPr>
              <a:t>als</a:t>
            </a:r>
            <a:r>
              <a:rPr lang="en-US" sz="2400" b="0" dirty="0" smtClean="0">
                <a:solidFill>
                  <a:schemeClr val="bg1"/>
                </a:solidFill>
              </a:rPr>
              <a:t> </a:t>
            </a:r>
            <a:r>
              <a:rPr lang="en-US" sz="2400" b="0" dirty="0" err="1">
                <a:solidFill>
                  <a:schemeClr val="bg1"/>
                </a:solidFill>
              </a:rPr>
              <a:t>Qualitätsbewertung</a:t>
            </a:r>
            <a:endParaRPr lang="en-US" sz="2400" b="0" dirty="0">
              <a:solidFill>
                <a:schemeClr val="bg1"/>
              </a:solidFill>
            </a:endParaRPr>
          </a:p>
          <a:p>
            <a:pPr>
              <a:spcBef>
                <a:spcPct val="0"/>
              </a:spcBef>
              <a:spcAft>
                <a:spcPct val="0"/>
              </a:spcAft>
              <a:buFontTx/>
              <a:buNone/>
            </a:pPr>
            <a:endParaRPr lang="de-DE" altLang="de-DE" sz="1800" b="0" dirty="0">
              <a:solidFill>
                <a:srgbClr val="A3C13C"/>
              </a:solidFill>
            </a:endParaRPr>
          </a:p>
        </p:txBody>
      </p:sp>
    </p:spTree>
    <p:extLst>
      <p:ext uri="{BB962C8B-B14F-4D97-AF65-F5344CB8AC3E}">
        <p14:creationId xmlns:p14="http://schemas.microsoft.com/office/powerpoint/2010/main" val="3163521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12291" name="Textfeld 11"/>
          <p:cNvSpPr txBox="1">
            <a:spLocks noChangeArrowheads="1"/>
          </p:cNvSpPr>
          <p:nvPr/>
        </p:nvSpPr>
        <p:spPr bwMode="auto">
          <a:xfrm>
            <a:off x="1989138" y="1384300"/>
            <a:ext cx="6956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dirty="0" smtClean="0">
                <a:solidFill>
                  <a:srgbClr val="A3C13C"/>
                </a:solidFill>
              </a:rPr>
              <a:t>Qualifizierungsworkshops</a:t>
            </a:r>
          </a:p>
          <a:p>
            <a:pPr algn="ctr">
              <a:spcBef>
                <a:spcPct val="0"/>
              </a:spcBef>
              <a:spcAft>
                <a:spcPct val="0"/>
              </a:spcAft>
              <a:buFontTx/>
              <a:buNone/>
            </a:pPr>
            <a:r>
              <a:rPr lang="de-DE" altLang="de-DE" sz="2000" b="0" dirty="0" smtClean="0">
                <a:solidFill>
                  <a:srgbClr val="A3C13C"/>
                </a:solidFill>
              </a:rPr>
              <a:t>Vier Module</a:t>
            </a:r>
            <a:endParaRPr lang="de-DE" altLang="de-DE" sz="2000" b="0" dirty="0">
              <a:solidFill>
                <a:srgbClr val="A3C13C"/>
              </a:solidFill>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335"/>
          <p:cNvSpPr>
            <a:spLocks noChangeArrowheads="1"/>
          </p:cNvSpPr>
          <p:nvPr/>
        </p:nvSpPr>
        <p:spPr bwMode="auto">
          <a:xfrm>
            <a:off x="166688" y="2260600"/>
            <a:ext cx="1817687" cy="841375"/>
          </a:xfrm>
          <a:prstGeom prst="rect">
            <a:avLst/>
          </a:prstGeom>
          <a:solidFill>
            <a:srgbClr val="1FA8DC"/>
          </a:solidFill>
          <a:ln>
            <a:noFill/>
          </a:ln>
          <a:effectLst>
            <a:outerShdw blurRad="76200" rotWithShape="0">
              <a:srgbClr val="808080">
                <a:alpha val="79999"/>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defTabSz="558800">
              <a:defRPr>
                <a:solidFill>
                  <a:schemeClr val="tx1"/>
                </a:solidFill>
                <a:latin typeface="Arial" panose="020B0604020202020204" pitchFamily="34" charset="0"/>
                <a:ea typeface="ヒラギノ角ゴ Pro W3" charset="-128"/>
              </a:defRPr>
            </a:lvl1pPr>
            <a:lvl2pPr marL="742950" indent="-285750" defTabSz="558800">
              <a:defRPr>
                <a:solidFill>
                  <a:schemeClr val="tx1"/>
                </a:solidFill>
                <a:latin typeface="Arial" panose="020B0604020202020204" pitchFamily="34" charset="0"/>
                <a:ea typeface="ヒラギノ角ゴ Pro W3" charset="-128"/>
              </a:defRPr>
            </a:lvl2pPr>
            <a:lvl3pPr marL="1143000" indent="-228600" defTabSz="558800">
              <a:defRPr>
                <a:solidFill>
                  <a:schemeClr val="tx1"/>
                </a:solidFill>
                <a:latin typeface="Arial" panose="020B0604020202020204" pitchFamily="34" charset="0"/>
                <a:ea typeface="ヒラギノ角ゴ Pro W3" charset="-128"/>
              </a:defRPr>
            </a:lvl3pPr>
            <a:lvl4pPr marL="1600200" indent="-228600" defTabSz="558800">
              <a:defRPr>
                <a:solidFill>
                  <a:schemeClr val="tx1"/>
                </a:solidFill>
                <a:latin typeface="Arial" panose="020B0604020202020204" pitchFamily="34" charset="0"/>
                <a:ea typeface="ヒラギノ角ゴ Pro W3" charset="-128"/>
              </a:defRPr>
            </a:lvl4pPr>
            <a:lvl5pPr marL="2057400" indent="-228600" defTabSz="558800">
              <a:defRPr>
                <a:solidFill>
                  <a:schemeClr val="tx1"/>
                </a:solidFill>
                <a:latin typeface="Arial" panose="020B0604020202020204" pitchFamily="34" charset="0"/>
                <a:ea typeface="ヒラギノ角ゴ Pro W3" charset="-128"/>
              </a:defRPr>
            </a:lvl5pPr>
            <a:lvl6pPr marL="25146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defRPr/>
            </a:pPr>
            <a:r>
              <a:rPr lang="de-DE" altLang="de-DE" dirty="0" smtClean="0">
                <a:solidFill>
                  <a:schemeClr val="bg1"/>
                </a:solidFill>
              </a:rPr>
              <a:t>Modul 1</a:t>
            </a:r>
          </a:p>
        </p:txBody>
      </p:sp>
      <p:sp>
        <p:nvSpPr>
          <p:cNvPr id="10" name="Shape 335"/>
          <p:cNvSpPr>
            <a:spLocks noChangeArrowheads="1"/>
          </p:cNvSpPr>
          <p:nvPr/>
        </p:nvSpPr>
        <p:spPr bwMode="auto">
          <a:xfrm>
            <a:off x="166688" y="3171825"/>
            <a:ext cx="1817687" cy="842963"/>
          </a:xfrm>
          <a:prstGeom prst="rect">
            <a:avLst/>
          </a:prstGeom>
          <a:solidFill>
            <a:srgbClr val="1FA8DC"/>
          </a:solidFill>
          <a:ln>
            <a:noFill/>
          </a:ln>
          <a:effectLst>
            <a:outerShdw blurRad="76200" rotWithShape="0">
              <a:srgbClr val="808080">
                <a:alpha val="79999"/>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defTabSz="558800">
              <a:defRPr>
                <a:solidFill>
                  <a:schemeClr val="tx1"/>
                </a:solidFill>
                <a:latin typeface="Arial" panose="020B0604020202020204" pitchFamily="34" charset="0"/>
                <a:ea typeface="ヒラギノ角ゴ Pro W3" charset="-128"/>
              </a:defRPr>
            </a:lvl1pPr>
            <a:lvl2pPr marL="742950" indent="-285750" defTabSz="558800">
              <a:defRPr>
                <a:solidFill>
                  <a:schemeClr val="tx1"/>
                </a:solidFill>
                <a:latin typeface="Arial" panose="020B0604020202020204" pitchFamily="34" charset="0"/>
                <a:ea typeface="ヒラギノ角ゴ Pro W3" charset="-128"/>
              </a:defRPr>
            </a:lvl2pPr>
            <a:lvl3pPr marL="1143000" indent="-228600" defTabSz="558800">
              <a:defRPr>
                <a:solidFill>
                  <a:schemeClr val="tx1"/>
                </a:solidFill>
                <a:latin typeface="Arial" panose="020B0604020202020204" pitchFamily="34" charset="0"/>
                <a:ea typeface="ヒラギノ角ゴ Pro W3" charset="-128"/>
              </a:defRPr>
            </a:lvl3pPr>
            <a:lvl4pPr marL="1600200" indent="-228600" defTabSz="558800">
              <a:defRPr>
                <a:solidFill>
                  <a:schemeClr val="tx1"/>
                </a:solidFill>
                <a:latin typeface="Arial" panose="020B0604020202020204" pitchFamily="34" charset="0"/>
                <a:ea typeface="ヒラギノ角ゴ Pro W3" charset="-128"/>
              </a:defRPr>
            </a:lvl4pPr>
            <a:lvl5pPr marL="2057400" indent="-228600" defTabSz="558800">
              <a:defRPr>
                <a:solidFill>
                  <a:schemeClr val="tx1"/>
                </a:solidFill>
                <a:latin typeface="Arial" panose="020B0604020202020204" pitchFamily="34" charset="0"/>
                <a:ea typeface="ヒラギノ角ゴ Pro W3" charset="-128"/>
              </a:defRPr>
            </a:lvl5pPr>
            <a:lvl6pPr marL="25146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defRPr/>
            </a:pPr>
            <a:r>
              <a:rPr lang="de-DE" altLang="de-DE" dirty="0">
                <a:solidFill>
                  <a:schemeClr val="bg1"/>
                </a:solidFill>
              </a:rPr>
              <a:t>Modul 2</a:t>
            </a:r>
          </a:p>
        </p:txBody>
      </p:sp>
      <p:sp>
        <p:nvSpPr>
          <p:cNvPr id="11" name="Shape 335"/>
          <p:cNvSpPr>
            <a:spLocks noChangeArrowheads="1"/>
          </p:cNvSpPr>
          <p:nvPr/>
        </p:nvSpPr>
        <p:spPr bwMode="auto">
          <a:xfrm>
            <a:off x="166688" y="4084638"/>
            <a:ext cx="1817687" cy="841375"/>
          </a:xfrm>
          <a:prstGeom prst="rect">
            <a:avLst/>
          </a:prstGeom>
          <a:solidFill>
            <a:srgbClr val="1FA8DC"/>
          </a:solidFill>
          <a:ln>
            <a:noFill/>
          </a:ln>
          <a:effectLst>
            <a:outerShdw blurRad="76200" rotWithShape="0">
              <a:srgbClr val="808080">
                <a:alpha val="79999"/>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defTabSz="558800">
              <a:defRPr>
                <a:solidFill>
                  <a:schemeClr val="tx1"/>
                </a:solidFill>
                <a:latin typeface="Arial" panose="020B0604020202020204" pitchFamily="34" charset="0"/>
                <a:ea typeface="ヒラギノ角ゴ Pro W3" charset="-128"/>
              </a:defRPr>
            </a:lvl1pPr>
            <a:lvl2pPr marL="742950" indent="-285750" defTabSz="558800">
              <a:defRPr>
                <a:solidFill>
                  <a:schemeClr val="tx1"/>
                </a:solidFill>
                <a:latin typeface="Arial" panose="020B0604020202020204" pitchFamily="34" charset="0"/>
                <a:ea typeface="ヒラギノ角ゴ Pro W3" charset="-128"/>
              </a:defRPr>
            </a:lvl2pPr>
            <a:lvl3pPr marL="1143000" indent="-228600" defTabSz="558800">
              <a:defRPr>
                <a:solidFill>
                  <a:schemeClr val="tx1"/>
                </a:solidFill>
                <a:latin typeface="Arial" panose="020B0604020202020204" pitchFamily="34" charset="0"/>
                <a:ea typeface="ヒラギノ角ゴ Pro W3" charset="-128"/>
              </a:defRPr>
            </a:lvl3pPr>
            <a:lvl4pPr marL="1600200" indent="-228600" defTabSz="558800">
              <a:defRPr>
                <a:solidFill>
                  <a:schemeClr val="tx1"/>
                </a:solidFill>
                <a:latin typeface="Arial" panose="020B0604020202020204" pitchFamily="34" charset="0"/>
                <a:ea typeface="ヒラギノ角ゴ Pro W3" charset="-128"/>
              </a:defRPr>
            </a:lvl4pPr>
            <a:lvl5pPr marL="2057400" indent="-228600" defTabSz="558800">
              <a:defRPr>
                <a:solidFill>
                  <a:schemeClr val="tx1"/>
                </a:solidFill>
                <a:latin typeface="Arial" panose="020B0604020202020204" pitchFamily="34" charset="0"/>
                <a:ea typeface="ヒラギノ角ゴ Pro W3" charset="-128"/>
              </a:defRPr>
            </a:lvl5pPr>
            <a:lvl6pPr marL="25146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defRPr/>
            </a:pPr>
            <a:r>
              <a:rPr lang="de-DE" altLang="de-DE" dirty="0">
                <a:solidFill>
                  <a:schemeClr val="bg1"/>
                </a:solidFill>
              </a:rPr>
              <a:t>Modul 3</a:t>
            </a:r>
          </a:p>
        </p:txBody>
      </p:sp>
      <p:sp>
        <p:nvSpPr>
          <p:cNvPr id="13" name="Shape 335"/>
          <p:cNvSpPr>
            <a:spLocks noChangeArrowheads="1"/>
          </p:cNvSpPr>
          <p:nvPr/>
        </p:nvSpPr>
        <p:spPr bwMode="auto">
          <a:xfrm>
            <a:off x="166688" y="4984750"/>
            <a:ext cx="1817687" cy="841375"/>
          </a:xfrm>
          <a:prstGeom prst="rect">
            <a:avLst/>
          </a:prstGeom>
          <a:solidFill>
            <a:srgbClr val="1FA8DC"/>
          </a:solidFill>
          <a:ln>
            <a:noFill/>
          </a:ln>
          <a:effectLst>
            <a:outerShdw blurRad="76200" rotWithShape="0">
              <a:srgbClr val="808080">
                <a:alpha val="79999"/>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defTabSz="558800">
              <a:defRPr>
                <a:solidFill>
                  <a:schemeClr val="tx1"/>
                </a:solidFill>
                <a:latin typeface="Arial" panose="020B0604020202020204" pitchFamily="34" charset="0"/>
                <a:ea typeface="ヒラギノ角ゴ Pro W3" charset="-128"/>
              </a:defRPr>
            </a:lvl1pPr>
            <a:lvl2pPr marL="742950" indent="-285750" defTabSz="558800">
              <a:defRPr>
                <a:solidFill>
                  <a:schemeClr val="tx1"/>
                </a:solidFill>
                <a:latin typeface="Arial" panose="020B0604020202020204" pitchFamily="34" charset="0"/>
                <a:ea typeface="ヒラギノ角ゴ Pro W3" charset="-128"/>
              </a:defRPr>
            </a:lvl2pPr>
            <a:lvl3pPr marL="1143000" indent="-228600" defTabSz="558800">
              <a:defRPr>
                <a:solidFill>
                  <a:schemeClr val="tx1"/>
                </a:solidFill>
                <a:latin typeface="Arial" panose="020B0604020202020204" pitchFamily="34" charset="0"/>
                <a:ea typeface="ヒラギノ角ゴ Pro W3" charset="-128"/>
              </a:defRPr>
            </a:lvl3pPr>
            <a:lvl4pPr marL="1600200" indent="-228600" defTabSz="558800">
              <a:defRPr>
                <a:solidFill>
                  <a:schemeClr val="tx1"/>
                </a:solidFill>
                <a:latin typeface="Arial" panose="020B0604020202020204" pitchFamily="34" charset="0"/>
                <a:ea typeface="ヒラギノ角ゴ Pro W3" charset="-128"/>
              </a:defRPr>
            </a:lvl4pPr>
            <a:lvl5pPr marL="2057400" indent="-228600" defTabSz="558800">
              <a:defRPr>
                <a:solidFill>
                  <a:schemeClr val="tx1"/>
                </a:solidFill>
                <a:latin typeface="Arial" panose="020B0604020202020204" pitchFamily="34" charset="0"/>
                <a:ea typeface="ヒラギノ角ゴ Pro W3" charset="-128"/>
              </a:defRPr>
            </a:lvl5pPr>
            <a:lvl6pPr marL="25146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defRPr/>
            </a:pPr>
            <a:r>
              <a:rPr lang="de-DE" altLang="de-DE" dirty="0">
                <a:solidFill>
                  <a:schemeClr val="bg1"/>
                </a:solidFill>
              </a:rPr>
              <a:t>Modul 4</a:t>
            </a:r>
          </a:p>
        </p:txBody>
      </p:sp>
      <p:sp>
        <p:nvSpPr>
          <p:cNvPr id="14" name="Shape 333"/>
          <p:cNvSpPr>
            <a:spLocks noChangeArrowheads="1"/>
          </p:cNvSpPr>
          <p:nvPr/>
        </p:nvSpPr>
        <p:spPr bwMode="auto">
          <a:xfrm>
            <a:off x="2201863" y="2260600"/>
            <a:ext cx="4503737" cy="841375"/>
          </a:xfrm>
          <a:prstGeom prst="rect">
            <a:avLst/>
          </a:prstGeom>
          <a:solidFill>
            <a:srgbClr val="A6C13E"/>
          </a:solidFill>
          <a:ln>
            <a:noFill/>
          </a:ln>
          <a:effectLst>
            <a:outerShdw blurRad="76200" rotWithShape="0">
              <a:srgbClr val="808080">
                <a:alpha val="79999"/>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defTabSz="558800">
              <a:defRPr>
                <a:effectLst>
                  <a:outerShdw blurRad="25400" dist="23998" dir="2700000" rotWithShape="0">
                    <a:srgbClr val="000000">
                      <a:alpha val="31034"/>
                    </a:srgbClr>
                  </a:outerShdw>
                </a:effectLst>
              </a:defRPr>
            </a:pPr>
            <a:r>
              <a:rPr lang="de-DE" dirty="0">
                <a:solidFill>
                  <a:schemeClr val="bg1"/>
                </a:solidFill>
              </a:rPr>
              <a:t>Lehr- und </a:t>
            </a:r>
            <a:r>
              <a:rPr dirty="0" err="1">
                <a:solidFill>
                  <a:schemeClr val="bg1"/>
                </a:solidFill>
              </a:rPr>
              <a:t>Lernmaterial</a:t>
            </a:r>
            <a:r>
              <a:rPr dirty="0">
                <a:solidFill>
                  <a:schemeClr val="bg1"/>
                </a:solidFill>
              </a:rPr>
              <a:t> </a:t>
            </a:r>
            <a:r>
              <a:rPr dirty="0" err="1">
                <a:solidFill>
                  <a:schemeClr val="bg1"/>
                </a:solidFill>
                <a:effectLst>
                  <a:outerShdw blurRad="25400" dist="23998" dir="2700000" rotWithShape="0">
                    <a:srgbClr val="000000">
                      <a:alpha val="31034"/>
                    </a:srgbClr>
                  </a:outerShdw>
                </a:effectLst>
              </a:rPr>
              <a:t>rechtssicher</a:t>
            </a:r>
            <a:r>
              <a:rPr dirty="0">
                <a:solidFill>
                  <a:schemeClr val="bg1"/>
                </a:solidFill>
                <a:effectLst>
                  <a:outerShdw blurRad="25400" dist="23998" dir="2700000" rotWithShape="0">
                    <a:srgbClr val="000000">
                      <a:alpha val="31034"/>
                    </a:srgbClr>
                  </a:outerShdw>
                </a:effectLst>
              </a:rPr>
              <a:t> </a:t>
            </a:r>
            <a:r>
              <a:rPr dirty="0" err="1">
                <a:solidFill>
                  <a:schemeClr val="bg1"/>
                </a:solidFill>
                <a:effectLst>
                  <a:outerShdw blurRad="25400" dist="23998" dir="2700000" rotWithShape="0">
                    <a:srgbClr val="000000">
                      <a:alpha val="31034"/>
                    </a:srgbClr>
                  </a:outerShdw>
                </a:effectLst>
              </a:rPr>
              <a:t>verwenden</a:t>
            </a:r>
            <a:endParaRPr dirty="0">
              <a:solidFill>
                <a:schemeClr val="bg1"/>
              </a:solidFill>
              <a:effectLst>
                <a:outerShdw blurRad="25400" dist="23998" dir="2700000" rotWithShape="0">
                  <a:srgbClr val="000000">
                    <a:alpha val="31034"/>
                  </a:srgbClr>
                </a:outerShdw>
              </a:effectLst>
            </a:endParaRPr>
          </a:p>
        </p:txBody>
      </p:sp>
      <p:sp>
        <p:nvSpPr>
          <p:cNvPr id="15" name="Shape 333"/>
          <p:cNvSpPr>
            <a:spLocks noChangeArrowheads="1"/>
          </p:cNvSpPr>
          <p:nvPr/>
        </p:nvSpPr>
        <p:spPr bwMode="auto">
          <a:xfrm>
            <a:off x="2201863" y="3179763"/>
            <a:ext cx="4503737" cy="841375"/>
          </a:xfrm>
          <a:prstGeom prst="rect">
            <a:avLst/>
          </a:prstGeom>
          <a:solidFill>
            <a:srgbClr val="A6C13E"/>
          </a:solidFill>
          <a:ln>
            <a:noFill/>
          </a:ln>
          <a:effectLst>
            <a:outerShdw blurRad="76200" rotWithShape="0">
              <a:srgbClr val="808080">
                <a:alpha val="79999"/>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defTabSz="558800">
              <a:defRPr>
                <a:solidFill>
                  <a:schemeClr val="tx1"/>
                </a:solidFill>
                <a:latin typeface="Arial" panose="020B0604020202020204" pitchFamily="34" charset="0"/>
                <a:ea typeface="ヒラギノ角ゴ Pro W3" charset="-128"/>
              </a:defRPr>
            </a:lvl1pPr>
            <a:lvl2pPr marL="742950" indent="-285750" defTabSz="558800">
              <a:defRPr>
                <a:solidFill>
                  <a:schemeClr val="tx1"/>
                </a:solidFill>
                <a:latin typeface="Arial" panose="020B0604020202020204" pitchFamily="34" charset="0"/>
                <a:ea typeface="ヒラギノ角ゴ Pro W3" charset="-128"/>
              </a:defRPr>
            </a:lvl2pPr>
            <a:lvl3pPr marL="1143000" indent="-228600" defTabSz="558800">
              <a:defRPr>
                <a:solidFill>
                  <a:schemeClr val="tx1"/>
                </a:solidFill>
                <a:latin typeface="Arial" panose="020B0604020202020204" pitchFamily="34" charset="0"/>
                <a:ea typeface="ヒラギノ角ゴ Pro W3" charset="-128"/>
              </a:defRPr>
            </a:lvl3pPr>
            <a:lvl4pPr marL="1600200" indent="-228600" defTabSz="558800">
              <a:defRPr>
                <a:solidFill>
                  <a:schemeClr val="tx1"/>
                </a:solidFill>
                <a:latin typeface="Arial" panose="020B0604020202020204" pitchFamily="34" charset="0"/>
                <a:ea typeface="ヒラギノ角ゴ Pro W3" charset="-128"/>
              </a:defRPr>
            </a:lvl4pPr>
            <a:lvl5pPr marL="2057400" indent="-228600" defTabSz="558800">
              <a:defRPr>
                <a:solidFill>
                  <a:schemeClr val="tx1"/>
                </a:solidFill>
                <a:latin typeface="Arial" panose="020B0604020202020204" pitchFamily="34" charset="0"/>
                <a:ea typeface="ヒラギノ角ゴ Pro W3" charset="-128"/>
              </a:defRPr>
            </a:lvl5pPr>
            <a:lvl6pPr marL="25146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defRPr>
                <a:effectLst>
                  <a:outerShdw blurRad="25400" dist="23998" dir="2700000" rotWithShape="0">
                    <a:srgbClr val="000000">
                      <a:alpha val="31034"/>
                    </a:srgbClr>
                  </a:outerShdw>
                </a:effectLst>
              </a:defRPr>
            </a:pPr>
            <a:r>
              <a:rPr lang="de-DE" altLang="de-DE" dirty="0">
                <a:solidFill>
                  <a:schemeClr val="bg1"/>
                </a:solidFill>
                <a:effectLst>
                  <a:outerShdw blurRad="25400" dist="23998" dir="2700000" rotWithShape="0">
                    <a:srgbClr val="000000">
                      <a:alpha val="31034"/>
                    </a:srgbClr>
                  </a:outerShdw>
                </a:effectLst>
              </a:rPr>
              <a:t>Lehr- und Lernmaterial finden und austauschen</a:t>
            </a:r>
          </a:p>
        </p:txBody>
      </p:sp>
      <p:sp>
        <p:nvSpPr>
          <p:cNvPr id="16" name="Shape 333"/>
          <p:cNvSpPr>
            <a:spLocks noChangeArrowheads="1"/>
          </p:cNvSpPr>
          <p:nvPr/>
        </p:nvSpPr>
        <p:spPr bwMode="auto">
          <a:xfrm>
            <a:off x="2201863" y="4071938"/>
            <a:ext cx="4503737" cy="842962"/>
          </a:xfrm>
          <a:prstGeom prst="rect">
            <a:avLst/>
          </a:prstGeom>
          <a:solidFill>
            <a:srgbClr val="A6C13E"/>
          </a:solidFill>
          <a:ln>
            <a:noFill/>
          </a:ln>
          <a:effectLst>
            <a:outerShdw blurRad="76200" rotWithShape="0">
              <a:srgbClr val="808080">
                <a:alpha val="79999"/>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defTabSz="558800">
              <a:defRPr>
                <a:solidFill>
                  <a:schemeClr val="tx1"/>
                </a:solidFill>
                <a:latin typeface="Arial" panose="020B0604020202020204" pitchFamily="34" charset="0"/>
                <a:ea typeface="ヒラギノ角ゴ Pro W3" charset="-128"/>
              </a:defRPr>
            </a:lvl1pPr>
            <a:lvl2pPr marL="742950" indent="-285750" defTabSz="558800">
              <a:defRPr>
                <a:solidFill>
                  <a:schemeClr val="tx1"/>
                </a:solidFill>
                <a:latin typeface="Arial" panose="020B0604020202020204" pitchFamily="34" charset="0"/>
                <a:ea typeface="ヒラギノ角ゴ Pro W3" charset="-128"/>
              </a:defRPr>
            </a:lvl2pPr>
            <a:lvl3pPr marL="1143000" indent="-228600" defTabSz="558800">
              <a:defRPr>
                <a:solidFill>
                  <a:schemeClr val="tx1"/>
                </a:solidFill>
                <a:latin typeface="Arial" panose="020B0604020202020204" pitchFamily="34" charset="0"/>
                <a:ea typeface="ヒラギノ角ゴ Pro W3" charset="-128"/>
              </a:defRPr>
            </a:lvl3pPr>
            <a:lvl4pPr marL="1600200" indent="-228600" defTabSz="558800">
              <a:defRPr>
                <a:solidFill>
                  <a:schemeClr val="tx1"/>
                </a:solidFill>
                <a:latin typeface="Arial" panose="020B0604020202020204" pitchFamily="34" charset="0"/>
                <a:ea typeface="ヒラギノ角ゴ Pro W3" charset="-128"/>
              </a:defRPr>
            </a:lvl4pPr>
            <a:lvl5pPr marL="2057400" indent="-228600" defTabSz="558800">
              <a:defRPr>
                <a:solidFill>
                  <a:schemeClr val="tx1"/>
                </a:solidFill>
                <a:latin typeface="Arial" panose="020B0604020202020204" pitchFamily="34" charset="0"/>
                <a:ea typeface="ヒラギノ角ゴ Pro W3" charset="-128"/>
              </a:defRPr>
            </a:lvl5pPr>
            <a:lvl6pPr marL="25146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defRPr>
                <a:effectLst>
                  <a:outerShdw blurRad="25400" dist="23998" dir="2700000" rotWithShape="0">
                    <a:srgbClr val="000000">
                      <a:alpha val="31034"/>
                    </a:srgbClr>
                  </a:outerShdw>
                </a:effectLst>
              </a:defRPr>
            </a:pPr>
            <a:r>
              <a:rPr lang="de-DE" altLang="de-DE" dirty="0">
                <a:solidFill>
                  <a:schemeClr val="bg1"/>
                </a:solidFill>
                <a:effectLst>
                  <a:outerShdw blurRad="25400" dist="23998" dir="2700000" rotWithShape="0">
                    <a:srgbClr val="000000">
                      <a:alpha val="31034"/>
                    </a:srgbClr>
                  </a:outerShdw>
                </a:effectLst>
              </a:rPr>
              <a:t>Lehr- und Lernmaterial zusammenstellen und bearbeiten</a:t>
            </a:r>
          </a:p>
        </p:txBody>
      </p:sp>
      <p:sp>
        <p:nvSpPr>
          <p:cNvPr id="17" name="Shape 333"/>
          <p:cNvSpPr>
            <a:spLocks noChangeArrowheads="1"/>
          </p:cNvSpPr>
          <p:nvPr/>
        </p:nvSpPr>
        <p:spPr bwMode="auto">
          <a:xfrm>
            <a:off x="2201863" y="4984750"/>
            <a:ext cx="4503737" cy="841375"/>
          </a:xfrm>
          <a:prstGeom prst="rect">
            <a:avLst/>
          </a:prstGeom>
          <a:solidFill>
            <a:srgbClr val="A6C13E"/>
          </a:solidFill>
          <a:ln>
            <a:noFill/>
          </a:ln>
          <a:effectLst>
            <a:outerShdw blurRad="76200" rotWithShape="0">
              <a:srgbClr val="808080">
                <a:alpha val="79999"/>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defTabSz="558800">
              <a:defRPr>
                <a:solidFill>
                  <a:schemeClr val="tx1"/>
                </a:solidFill>
                <a:latin typeface="Arial" panose="020B0604020202020204" pitchFamily="34" charset="0"/>
                <a:ea typeface="ヒラギノ角ゴ Pro W3" charset="-128"/>
              </a:defRPr>
            </a:lvl1pPr>
            <a:lvl2pPr marL="742950" indent="-285750" defTabSz="558800">
              <a:defRPr>
                <a:solidFill>
                  <a:schemeClr val="tx1"/>
                </a:solidFill>
                <a:latin typeface="Arial" panose="020B0604020202020204" pitchFamily="34" charset="0"/>
                <a:ea typeface="ヒラギノ角ゴ Pro W3" charset="-128"/>
              </a:defRPr>
            </a:lvl2pPr>
            <a:lvl3pPr marL="1143000" indent="-228600" defTabSz="558800">
              <a:defRPr>
                <a:solidFill>
                  <a:schemeClr val="tx1"/>
                </a:solidFill>
                <a:latin typeface="Arial" panose="020B0604020202020204" pitchFamily="34" charset="0"/>
                <a:ea typeface="ヒラギノ角ゴ Pro W3" charset="-128"/>
              </a:defRPr>
            </a:lvl3pPr>
            <a:lvl4pPr marL="1600200" indent="-228600" defTabSz="558800">
              <a:defRPr>
                <a:solidFill>
                  <a:schemeClr val="tx1"/>
                </a:solidFill>
                <a:latin typeface="Arial" panose="020B0604020202020204" pitchFamily="34" charset="0"/>
                <a:ea typeface="ヒラギノ角ゴ Pro W3" charset="-128"/>
              </a:defRPr>
            </a:lvl4pPr>
            <a:lvl5pPr marL="2057400" indent="-228600" defTabSz="558800">
              <a:defRPr>
                <a:solidFill>
                  <a:schemeClr val="tx1"/>
                </a:solidFill>
                <a:latin typeface="Arial" panose="020B0604020202020204" pitchFamily="34" charset="0"/>
                <a:ea typeface="ヒラギノ角ゴ Pro W3" charset="-128"/>
              </a:defRPr>
            </a:lvl5pPr>
            <a:lvl6pPr marL="25146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defRPr>
                <a:effectLst>
                  <a:outerShdw blurRad="25400" dist="23998" dir="2700000" rotWithShape="0">
                    <a:srgbClr val="000000">
                      <a:alpha val="31034"/>
                    </a:srgbClr>
                  </a:outerShdw>
                </a:effectLst>
              </a:defRPr>
            </a:pPr>
            <a:r>
              <a:rPr lang="de-DE" altLang="de-DE" dirty="0">
                <a:solidFill>
                  <a:schemeClr val="bg1"/>
                </a:solidFill>
                <a:effectLst>
                  <a:outerShdw blurRad="25400" dist="23998" dir="2700000" rotWithShape="0">
                    <a:srgbClr val="000000">
                      <a:alpha val="31034"/>
                    </a:srgbClr>
                  </a:outerShdw>
                </a:effectLst>
              </a:rPr>
              <a:t>Qualität von Lehr- und Lernmaterial prüfen und sicherstellen</a:t>
            </a:r>
          </a:p>
        </p:txBody>
      </p:sp>
      <p:sp>
        <p:nvSpPr>
          <p:cNvPr id="18" name="Shape 335"/>
          <p:cNvSpPr>
            <a:spLocks noChangeArrowheads="1"/>
          </p:cNvSpPr>
          <p:nvPr/>
        </p:nvSpPr>
        <p:spPr bwMode="auto">
          <a:xfrm>
            <a:off x="6923088" y="2260599"/>
            <a:ext cx="1817687" cy="841375"/>
          </a:xfrm>
          <a:prstGeom prst="rect">
            <a:avLst/>
          </a:prstGeom>
          <a:solidFill>
            <a:srgbClr val="1FA8DC"/>
          </a:solidFill>
          <a:ln>
            <a:noFill/>
          </a:ln>
          <a:effectLst>
            <a:outerShdw blurRad="76200" rotWithShape="0">
              <a:srgbClr val="808080">
                <a:alpha val="79999"/>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defTabSz="558800">
              <a:defRPr>
                <a:solidFill>
                  <a:schemeClr val="tx1"/>
                </a:solidFill>
                <a:latin typeface="Arial" panose="020B0604020202020204" pitchFamily="34" charset="0"/>
                <a:ea typeface="ヒラギノ角ゴ Pro W3" charset="-128"/>
              </a:defRPr>
            </a:lvl1pPr>
            <a:lvl2pPr marL="742950" indent="-285750" defTabSz="558800">
              <a:defRPr>
                <a:solidFill>
                  <a:schemeClr val="tx1"/>
                </a:solidFill>
                <a:latin typeface="Arial" panose="020B0604020202020204" pitchFamily="34" charset="0"/>
                <a:ea typeface="ヒラギノ角ゴ Pro W3" charset="-128"/>
              </a:defRPr>
            </a:lvl2pPr>
            <a:lvl3pPr marL="1143000" indent="-228600" defTabSz="558800">
              <a:defRPr>
                <a:solidFill>
                  <a:schemeClr val="tx1"/>
                </a:solidFill>
                <a:latin typeface="Arial" panose="020B0604020202020204" pitchFamily="34" charset="0"/>
                <a:ea typeface="ヒラギノ角ゴ Pro W3" charset="-128"/>
              </a:defRPr>
            </a:lvl3pPr>
            <a:lvl4pPr marL="1600200" indent="-228600" defTabSz="558800">
              <a:defRPr>
                <a:solidFill>
                  <a:schemeClr val="tx1"/>
                </a:solidFill>
                <a:latin typeface="Arial" panose="020B0604020202020204" pitchFamily="34" charset="0"/>
                <a:ea typeface="ヒラギノ角ゴ Pro W3" charset="-128"/>
              </a:defRPr>
            </a:lvl4pPr>
            <a:lvl5pPr marL="2057400" indent="-228600" defTabSz="558800">
              <a:defRPr>
                <a:solidFill>
                  <a:schemeClr val="tx1"/>
                </a:solidFill>
                <a:latin typeface="Arial" panose="020B0604020202020204" pitchFamily="34" charset="0"/>
                <a:ea typeface="ヒラギノ角ゴ Pro W3" charset="-128"/>
              </a:defRPr>
            </a:lvl5pPr>
            <a:lvl6pPr marL="25146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defRPr/>
            </a:pPr>
            <a:r>
              <a:rPr lang="de-DE" altLang="de-DE" sz="1000" dirty="0" smtClean="0">
                <a:solidFill>
                  <a:schemeClr val="bg1"/>
                </a:solidFill>
              </a:rPr>
              <a:t>Was sind OER?</a:t>
            </a:r>
          </a:p>
          <a:p>
            <a:pPr algn="ctr">
              <a:defRPr/>
            </a:pPr>
            <a:r>
              <a:rPr lang="de-DE" altLang="de-DE" sz="1000" dirty="0" smtClean="0">
                <a:solidFill>
                  <a:schemeClr val="bg1"/>
                </a:solidFill>
              </a:rPr>
              <a:t>Urheberrechte</a:t>
            </a:r>
          </a:p>
          <a:p>
            <a:pPr algn="ctr">
              <a:defRPr/>
            </a:pPr>
            <a:r>
              <a:rPr lang="de-DE" altLang="de-DE" sz="1000" dirty="0" smtClean="0">
                <a:solidFill>
                  <a:schemeClr val="bg1"/>
                </a:solidFill>
              </a:rPr>
              <a:t>Creative </a:t>
            </a:r>
            <a:r>
              <a:rPr lang="de-DE" altLang="de-DE" sz="1000" dirty="0" err="1" smtClean="0">
                <a:solidFill>
                  <a:schemeClr val="bg1"/>
                </a:solidFill>
              </a:rPr>
              <a:t>Commons</a:t>
            </a:r>
            <a:endParaRPr lang="de-DE" altLang="de-DE" sz="1000" dirty="0" smtClean="0">
              <a:solidFill>
                <a:schemeClr val="bg1"/>
              </a:solidFill>
            </a:endParaRPr>
          </a:p>
          <a:p>
            <a:pPr algn="ctr">
              <a:defRPr/>
            </a:pPr>
            <a:r>
              <a:rPr lang="de-DE" altLang="de-DE" sz="1000" dirty="0" smtClean="0">
                <a:solidFill>
                  <a:schemeClr val="bg1"/>
                </a:solidFill>
              </a:rPr>
              <a:t>Nutzungsrechte</a:t>
            </a:r>
          </a:p>
        </p:txBody>
      </p:sp>
      <p:sp>
        <p:nvSpPr>
          <p:cNvPr id="19" name="Shape 335"/>
          <p:cNvSpPr>
            <a:spLocks noChangeArrowheads="1"/>
          </p:cNvSpPr>
          <p:nvPr/>
        </p:nvSpPr>
        <p:spPr bwMode="auto">
          <a:xfrm>
            <a:off x="6923088" y="3190449"/>
            <a:ext cx="1817687" cy="841375"/>
          </a:xfrm>
          <a:prstGeom prst="rect">
            <a:avLst/>
          </a:prstGeom>
          <a:solidFill>
            <a:srgbClr val="1FA8DC"/>
          </a:solidFill>
          <a:ln>
            <a:noFill/>
          </a:ln>
          <a:effectLst>
            <a:outerShdw blurRad="76200" rotWithShape="0">
              <a:srgbClr val="808080">
                <a:alpha val="79999"/>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defTabSz="558800">
              <a:defRPr>
                <a:solidFill>
                  <a:schemeClr val="tx1"/>
                </a:solidFill>
                <a:latin typeface="Arial" panose="020B0604020202020204" pitchFamily="34" charset="0"/>
                <a:ea typeface="ヒラギノ角ゴ Pro W3" charset="-128"/>
              </a:defRPr>
            </a:lvl1pPr>
            <a:lvl2pPr marL="742950" indent="-285750" defTabSz="558800">
              <a:defRPr>
                <a:solidFill>
                  <a:schemeClr val="tx1"/>
                </a:solidFill>
                <a:latin typeface="Arial" panose="020B0604020202020204" pitchFamily="34" charset="0"/>
                <a:ea typeface="ヒラギノ角ゴ Pro W3" charset="-128"/>
              </a:defRPr>
            </a:lvl2pPr>
            <a:lvl3pPr marL="1143000" indent="-228600" defTabSz="558800">
              <a:defRPr>
                <a:solidFill>
                  <a:schemeClr val="tx1"/>
                </a:solidFill>
                <a:latin typeface="Arial" panose="020B0604020202020204" pitchFamily="34" charset="0"/>
                <a:ea typeface="ヒラギノ角ゴ Pro W3" charset="-128"/>
              </a:defRPr>
            </a:lvl3pPr>
            <a:lvl4pPr marL="1600200" indent="-228600" defTabSz="558800">
              <a:defRPr>
                <a:solidFill>
                  <a:schemeClr val="tx1"/>
                </a:solidFill>
                <a:latin typeface="Arial" panose="020B0604020202020204" pitchFamily="34" charset="0"/>
                <a:ea typeface="ヒラギノ角ゴ Pro W3" charset="-128"/>
              </a:defRPr>
            </a:lvl4pPr>
            <a:lvl5pPr marL="2057400" indent="-228600" defTabSz="558800">
              <a:defRPr>
                <a:solidFill>
                  <a:schemeClr val="tx1"/>
                </a:solidFill>
                <a:latin typeface="Arial" panose="020B0604020202020204" pitchFamily="34" charset="0"/>
                <a:ea typeface="ヒラギノ角ゴ Pro W3" charset="-128"/>
              </a:defRPr>
            </a:lvl5pPr>
            <a:lvl6pPr marL="25146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defRPr/>
            </a:pPr>
            <a:r>
              <a:rPr lang="de-DE" altLang="de-DE" sz="1000" dirty="0" smtClean="0">
                <a:solidFill>
                  <a:schemeClr val="bg1"/>
                </a:solidFill>
              </a:rPr>
              <a:t>Suchstrategien</a:t>
            </a:r>
          </a:p>
          <a:p>
            <a:pPr algn="ctr">
              <a:defRPr/>
            </a:pPr>
            <a:r>
              <a:rPr lang="de-DE" altLang="de-DE" sz="1000" dirty="0" smtClean="0">
                <a:solidFill>
                  <a:schemeClr val="bg1"/>
                </a:solidFill>
              </a:rPr>
              <a:t>Suchkriterien festlegen</a:t>
            </a:r>
          </a:p>
          <a:p>
            <a:pPr algn="ctr">
              <a:defRPr/>
            </a:pPr>
            <a:r>
              <a:rPr lang="de-DE" altLang="de-DE" sz="1000" dirty="0" smtClean="0">
                <a:solidFill>
                  <a:schemeClr val="bg1"/>
                </a:solidFill>
              </a:rPr>
              <a:t>Materialkoffer</a:t>
            </a:r>
            <a:endParaRPr lang="de-DE" altLang="de-DE" sz="1000" dirty="0">
              <a:solidFill>
                <a:schemeClr val="bg1"/>
              </a:solidFill>
            </a:endParaRPr>
          </a:p>
        </p:txBody>
      </p:sp>
      <p:sp>
        <p:nvSpPr>
          <p:cNvPr id="20" name="Shape 335"/>
          <p:cNvSpPr>
            <a:spLocks noChangeArrowheads="1"/>
          </p:cNvSpPr>
          <p:nvPr/>
        </p:nvSpPr>
        <p:spPr bwMode="auto">
          <a:xfrm>
            <a:off x="6923088" y="4094957"/>
            <a:ext cx="1817687" cy="841375"/>
          </a:xfrm>
          <a:prstGeom prst="rect">
            <a:avLst/>
          </a:prstGeom>
          <a:solidFill>
            <a:srgbClr val="1FA8DC"/>
          </a:solidFill>
          <a:ln>
            <a:noFill/>
          </a:ln>
          <a:effectLst>
            <a:outerShdw blurRad="76200" rotWithShape="0">
              <a:srgbClr val="808080">
                <a:alpha val="79999"/>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defTabSz="558800">
              <a:defRPr>
                <a:solidFill>
                  <a:schemeClr val="tx1"/>
                </a:solidFill>
                <a:latin typeface="Arial" panose="020B0604020202020204" pitchFamily="34" charset="0"/>
                <a:ea typeface="ヒラギノ角ゴ Pro W3" charset="-128"/>
              </a:defRPr>
            </a:lvl1pPr>
            <a:lvl2pPr marL="742950" indent="-285750" defTabSz="558800">
              <a:defRPr>
                <a:solidFill>
                  <a:schemeClr val="tx1"/>
                </a:solidFill>
                <a:latin typeface="Arial" panose="020B0604020202020204" pitchFamily="34" charset="0"/>
                <a:ea typeface="ヒラギノ角ゴ Pro W3" charset="-128"/>
              </a:defRPr>
            </a:lvl2pPr>
            <a:lvl3pPr marL="1143000" indent="-228600" defTabSz="558800">
              <a:defRPr>
                <a:solidFill>
                  <a:schemeClr val="tx1"/>
                </a:solidFill>
                <a:latin typeface="Arial" panose="020B0604020202020204" pitchFamily="34" charset="0"/>
                <a:ea typeface="ヒラギノ角ゴ Pro W3" charset="-128"/>
              </a:defRPr>
            </a:lvl3pPr>
            <a:lvl4pPr marL="1600200" indent="-228600" defTabSz="558800">
              <a:defRPr>
                <a:solidFill>
                  <a:schemeClr val="tx1"/>
                </a:solidFill>
                <a:latin typeface="Arial" panose="020B0604020202020204" pitchFamily="34" charset="0"/>
                <a:ea typeface="ヒラギノ角ゴ Pro W3" charset="-128"/>
              </a:defRPr>
            </a:lvl4pPr>
            <a:lvl5pPr marL="2057400" indent="-228600" defTabSz="558800">
              <a:defRPr>
                <a:solidFill>
                  <a:schemeClr val="tx1"/>
                </a:solidFill>
                <a:latin typeface="Arial" panose="020B0604020202020204" pitchFamily="34" charset="0"/>
                <a:ea typeface="ヒラギノ角ゴ Pro W3" charset="-128"/>
              </a:defRPr>
            </a:lvl5pPr>
            <a:lvl6pPr marL="25146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defRPr/>
            </a:pPr>
            <a:r>
              <a:rPr lang="de-DE" altLang="de-DE" sz="1000" dirty="0">
                <a:solidFill>
                  <a:schemeClr val="bg1"/>
                </a:solidFill>
              </a:rPr>
              <a:t>Kombinieren verschiedener </a:t>
            </a:r>
            <a:r>
              <a:rPr lang="de-DE" altLang="de-DE" sz="1000" dirty="0" smtClean="0">
                <a:solidFill>
                  <a:schemeClr val="bg1"/>
                </a:solidFill>
              </a:rPr>
              <a:t>CC-Lizenzen</a:t>
            </a:r>
          </a:p>
          <a:p>
            <a:pPr algn="ctr">
              <a:defRPr/>
            </a:pPr>
            <a:r>
              <a:rPr lang="de-DE" altLang="de-DE" sz="1000" dirty="0" smtClean="0">
                <a:solidFill>
                  <a:schemeClr val="bg1"/>
                </a:solidFill>
              </a:rPr>
              <a:t>Formate</a:t>
            </a:r>
          </a:p>
          <a:p>
            <a:pPr algn="ctr">
              <a:defRPr/>
            </a:pPr>
            <a:r>
              <a:rPr lang="de-DE" altLang="de-DE" sz="1000" dirty="0" smtClean="0">
                <a:solidFill>
                  <a:schemeClr val="bg1"/>
                </a:solidFill>
              </a:rPr>
              <a:t>OER selbst erstellen und veröffentlichen</a:t>
            </a:r>
          </a:p>
        </p:txBody>
      </p:sp>
      <p:sp>
        <p:nvSpPr>
          <p:cNvPr id="21" name="Shape 335"/>
          <p:cNvSpPr>
            <a:spLocks noChangeArrowheads="1"/>
          </p:cNvSpPr>
          <p:nvPr/>
        </p:nvSpPr>
        <p:spPr bwMode="auto">
          <a:xfrm>
            <a:off x="6923087" y="4984750"/>
            <a:ext cx="1817687" cy="841375"/>
          </a:xfrm>
          <a:prstGeom prst="rect">
            <a:avLst/>
          </a:prstGeom>
          <a:solidFill>
            <a:srgbClr val="1FA8DC"/>
          </a:solidFill>
          <a:ln>
            <a:noFill/>
          </a:ln>
          <a:effectLst>
            <a:outerShdw blurRad="76200" rotWithShape="0">
              <a:srgbClr val="808080">
                <a:alpha val="79999"/>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defTabSz="558800">
              <a:defRPr>
                <a:solidFill>
                  <a:schemeClr val="tx1"/>
                </a:solidFill>
                <a:latin typeface="Arial" panose="020B0604020202020204" pitchFamily="34" charset="0"/>
                <a:ea typeface="ヒラギノ角ゴ Pro W3" charset="-128"/>
              </a:defRPr>
            </a:lvl1pPr>
            <a:lvl2pPr marL="742950" indent="-285750" defTabSz="558800">
              <a:defRPr>
                <a:solidFill>
                  <a:schemeClr val="tx1"/>
                </a:solidFill>
                <a:latin typeface="Arial" panose="020B0604020202020204" pitchFamily="34" charset="0"/>
                <a:ea typeface="ヒラギノ角ゴ Pro W3" charset="-128"/>
              </a:defRPr>
            </a:lvl2pPr>
            <a:lvl3pPr marL="1143000" indent="-228600" defTabSz="558800">
              <a:defRPr>
                <a:solidFill>
                  <a:schemeClr val="tx1"/>
                </a:solidFill>
                <a:latin typeface="Arial" panose="020B0604020202020204" pitchFamily="34" charset="0"/>
                <a:ea typeface="ヒラギノ角ゴ Pro W3" charset="-128"/>
              </a:defRPr>
            </a:lvl3pPr>
            <a:lvl4pPr marL="1600200" indent="-228600" defTabSz="558800">
              <a:defRPr>
                <a:solidFill>
                  <a:schemeClr val="tx1"/>
                </a:solidFill>
                <a:latin typeface="Arial" panose="020B0604020202020204" pitchFamily="34" charset="0"/>
                <a:ea typeface="ヒラギノ角ゴ Pro W3" charset="-128"/>
              </a:defRPr>
            </a:lvl4pPr>
            <a:lvl5pPr marL="2057400" indent="-228600" defTabSz="558800">
              <a:defRPr>
                <a:solidFill>
                  <a:schemeClr val="tx1"/>
                </a:solidFill>
                <a:latin typeface="Arial" panose="020B0604020202020204" pitchFamily="34" charset="0"/>
                <a:ea typeface="ヒラギノ角ゴ Pro W3" charset="-128"/>
              </a:defRPr>
            </a:lvl5pPr>
            <a:lvl6pPr marL="25146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5588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defRPr/>
            </a:pPr>
            <a:r>
              <a:rPr lang="de-DE" altLang="de-DE" sz="1000" dirty="0" smtClean="0">
                <a:solidFill>
                  <a:schemeClr val="bg1"/>
                </a:solidFill>
              </a:rPr>
              <a:t>Was ist Qualität?</a:t>
            </a:r>
          </a:p>
          <a:p>
            <a:pPr algn="ctr">
              <a:defRPr/>
            </a:pPr>
            <a:r>
              <a:rPr lang="de-DE" altLang="de-DE" sz="1000" dirty="0" smtClean="0">
                <a:solidFill>
                  <a:schemeClr val="bg1"/>
                </a:solidFill>
              </a:rPr>
              <a:t>Wer bewertet Qualität?</a:t>
            </a:r>
          </a:p>
          <a:p>
            <a:pPr algn="ctr">
              <a:defRPr/>
            </a:pPr>
            <a:r>
              <a:rPr lang="de-DE" altLang="de-DE" sz="1000" dirty="0" smtClean="0">
                <a:solidFill>
                  <a:schemeClr val="bg1"/>
                </a:solidFill>
              </a:rPr>
              <a:t>Wie kann Qualität bewertet werden?</a:t>
            </a:r>
          </a:p>
        </p:txBody>
      </p:sp>
    </p:spTree>
    <p:extLst>
      <p:ext uri="{BB962C8B-B14F-4D97-AF65-F5344CB8AC3E}">
        <p14:creationId xmlns:p14="http://schemas.microsoft.com/office/powerpoint/2010/main" val="201062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12291" name="Textfeld 11"/>
          <p:cNvSpPr txBox="1">
            <a:spLocks noChangeArrowheads="1"/>
          </p:cNvSpPr>
          <p:nvPr/>
        </p:nvSpPr>
        <p:spPr bwMode="auto">
          <a:xfrm>
            <a:off x="5160170" y="1307985"/>
            <a:ext cx="37591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sz="2400" b="0" dirty="0" err="1" smtClean="0">
                <a:solidFill>
                  <a:srgbClr val="A3C13C"/>
                </a:solidFill>
              </a:rPr>
              <a:t>OERMaterialkoffer</a:t>
            </a:r>
            <a:r>
              <a:rPr lang="de-DE" altLang="de-DE" sz="2400" b="0" dirty="0" smtClean="0">
                <a:solidFill>
                  <a:srgbClr val="A3C13C"/>
                </a:solidFill>
              </a:rPr>
              <a:t> auf </a:t>
            </a:r>
          </a:p>
          <a:p>
            <a:pPr algn="ctr">
              <a:spcBef>
                <a:spcPct val="0"/>
              </a:spcBef>
              <a:spcAft>
                <a:spcPct val="0"/>
              </a:spcAft>
              <a:buFontTx/>
              <a:buNone/>
            </a:pPr>
            <a:endParaRPr lang="de-DE" altLang="de-DE" sz="2000" b="0" dirty="0">
              <a:solidFill>
                <a:srgbClr val="A3C13C"/>
              </a:solidFill>
            </a:endParaRPr>
          </a:p>
        </p:txBody>
      </p:sp>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3"/>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fik 23"/>
          <p:cNvPicPr/>
          <p:nvPr/>
        </p:nvPicPr>
        <p:blipFill rotWithShape="1">
          <a:blip r:embed="rId5"/>
          <a:srcRect l="10470" t="16410" r="39766" b="9931"/>
          <a:stretch/>
        </p:blipFill>
        <p:spPr bwMode="auto">
          <a:xfrm>
            <a:off x="439738" y="1307985"/>
            <a:ext cx="4741862" cy="419111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2143" y="1910382"/>
            <a:ext cx="2133600" cy="457200"/>
          </a:xfrm>
          <a:prstGeom prst="rect">
            <a:avLst/>
          </a:prstGeom>
        </p:spPr>
      </p:pic>
      <p:pic>
        <p:nvPicPr>
          <p:cNvPr id="2" name="Grafik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9344" y="4256189"/>
            <a:ext cx="4698594" cy="20066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5" name="Textfeld 8"/>
          <p:cNvSpPr txBox="1">
            <a:spLocks noChangeArrowheads="1"/>
          </p:cNvSpPr>
          <p:nvPr/>
        </p:nvSpPr>
        <p:spPr bwMode="auto">
          <a:xfrm>
            <a:off x="5461000" y="2498280"/>
            <a:ext cx="3157537"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nSpc>
                <a:spcPct val="150000"/>
              </a:lnSpc>
              <a:spcBef>
                <a:spcPct val="0"/>
              </a:spcBef>
              <a:spcAft>
                <a:spcPct val="0"/>
              </a:spcAft>
              <a:buNone/>
              <a:defRPr/>
            </a:pPr>
            <a:r>
              <a:rPr lang="de-DE" altLang="de-DE" sz="1000" b="0" dirty="0" smtClean="0">
                <a:solidFill>
                  <a:schemeClr val="tx1"/>
                </a:solidFill>
              </a:rPr>
              <a:t>Wählen Sie vier Ressourcen aus, die jeweils ein Thema der vier Module aufgreifen und bewerten Sie diese hinsichtlich folgender Punkte:</a:t>
            </a:r>
          </a:p>
          <a:p>
            <a:pPr marL="228600" indent="-228600">
              <a:lnSpc>
                <a:spcPct val="150000"/>
              </a:lnSpc>
              <a:spcBef>
                <a:spcPct val="0"/>
              </a:spcBef>
              <a:spcAft>
                <a:spcPct val="0"/>
              </a:spcAft>
              <a:buFont typeface="+mj-lt"/>
              <a:buAutoNum type="arabicPeriod"/>
              <a:defRPr/>
            </a:pPr>
            <a:r>
              <a:rPr lang="de-DE" altLang="de-DE" sz="1000" b="0" dirty="0" smtClean="0">
                <a:solidFill>
                  <a:schemeClr val="tx1"/>
                </a:solidFill>
              </a:rPr>
              <a:t>Können Sie Teile für eine eigene Fortbildung nutzen? Wie hilfreich sind die Inhalte? </a:t>
            </a:r>
          </a:p>
          <a:p>
            <a:pPr marL="228600" indent="-228600">
              <a:lnSpc>
                <a:spcPct val="150000"/>
              </a:lnSpc>
              <a:spcBef>
                <a:spcPct val="0"/>
              </a:spcBef>
              <a:spcAft>
                <a:spcPct val="0"/>
              </a:spcAft>
              <a:buFont typeface="+mj-lt"/>
              <a:buAutoNum type="arabicPeriod"/>
              <a:defRPr/>
            </a:pPr>
            <a:r>
              <a:rPr lang="de-DE" altLang="de-DE" sz="1000" b="0" dirty="0" smtClean="0">
                <a:solidFill>
                  <a:schemeClr val="tx1"/>
                </a:solidFill>
              </a:rPr>
              <a:t>Bewerten Sie die Ressource mit Sternchen und einem inhaltlichen Kommentar.</a:t>
            </a:r>
          </a:p>
        </p:txBody>
      </p:sp>
      <p:sp>
        <p:nvSpPr>
          <p:cNvPr id="26" name="Textfeld 8"/>
          <p:cNvSpPr txBox="1">
            <a:spLocks noChangeArrowheads="1"/>
          </p:cNvSpPr>
          <p:nvPr/>
        </p:nvSpPr>
        <p:spPr bwMode="auto">
          <a:xfrm>
            <a:off x="439738" y="5800120"/>
            <a:ext cx="3157537" cy="29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nSpc>
                <a:spcPct val="150000"/>
              </a:lnSpc>
              <a:spcBef>
                <a:spcPct val="0"/>
              </a:spcBef>
              <a:spcAft>
                <a:spcPct val="0"/>
              </a:spcAft>
              <a:buNone/>
              <a:defRPr/>
            </a:pPr>
            <a:r>
              <a:rPr lang="de-DE" altLang="de-DE" sz="1000" dirty="0" smtClean="0">
                <a:solidFill>
                  <a:schemeClr val="tx1"/>
                </a:solidFill>
              </a:rPr>
              <a:t>Zeit:  30 min</a:t>
            </a:r>
          </a:p>
        </p:txBody>
      </p:sp>
    </p:spTree>
    <p:extLst>
      <p:ext uri="{BB962C8B-B14F-4D97-AF65-F5344CB8AC3E}">
        <p14:creationId xmlns:p14="http://schemas.microsoft.com/office/powerpoint/2010/main" val="2311778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12291" name="Textfeld 11"/>
          <p:cNvSpPr txBox="1">
            <a:spLocks noChangeArrowheads="1"/>
          </p:cNvSpPr>
          <p:nvPr/>
        </p:nvSpPr>
        <p:spPr bwMode="auto">
          <a:xfrm>
            <a:off x="1989138" y="1384300"/>
            <a:ext cx="6956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dirty="0" smtClean="0">
                <a:solidFill>
                  <a:srgbClr val="A3C13C"/>
                </a:solidFill>
              </a:rPr>
              <a:t>Die Arbeit mit offenen Bildungsmaterialien weitertragen</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p:nvPr/>
        </p:nvSpPr>
        <p:spPr>
          <a:xfrm>
            <a:off x="368300" y="2638391"/>
            <a:ext cx="8529638" cy="3139321"/>
          </a:xfrm>
          <a:prstGeom prst="rect">
            <a:avLst/>
          </a:prstGeom>
        </p:spPr>
        <p:txBody>
          <a:bodyPr wrap="square">
            <a:spAutoFit/>
          </a:bodyPr>
          <a:lstStyle/>
          <a:p>
            <a:pPr>
              <a:defRPr/>
            </a:pPr>
            <a:r>
              <a:rPr lang="en-US" dirty="0" smtClean="0"/>
              <a:t>In </a:t>
            </a:r>
            <a:r>
              <a:rPr lang="en-US" dirty="0" err="1" smtClean="0"/>
              <a:t>welchem</a:t>
            </a:r>
            <a:r>
              <a:rPr lang="en-US" dirty="0" smtClean="0"/>
              <a:t> </a:t>
            </a:r>
            <a:r>
              <a:rPr lang="en-US" dirty="0" err="1" smtClean="0"/>
              <a:t>Rahmen</a:t>
            </a:r>
            <a:r>
              <a:rPr lang="en-US" dirty="0" smtClean="0"/>
              <a:t> </a:t>
            </a:r>
            <a:r>
              <a:rPr lang="en-US" dirty="0" err="1" smtClean="0"/>
              <a:t>können</a:t>
            </a:r>
            <a:r>
              <a:rPr lang="en-US" dirty="0" smtClean="0"/>
              <a:t> </a:t>
            </a:r>
            <a:r>
              <a:rPr lang="en-US" dirty="0" err="1" smtClean="0"/>
              <a:t>Sie</a:t>
            </a:r>
            <a:r>
              <a:rPr lang="en-US" dirty="0" smtClean="0"/>
              <a:t> </a:t>
            </a:r>
            <a:r>
              <a:rPr lang="en-US" dirty="0" err="1" smtClean="0"/>
              <a:t>als</a:t>
            </a:r>
            <a:r>
              <a:rPr lang="en-US" dirty="0" smtClean="0"/>
              <a:t> </a:t>
            </a:r>
            <a:r>
              <a:rPr lang="en-US" dirty="0" err="1" smtClean="0"/>
              <a:t>Multiplikatorinnen</a:t>
            </a:r>
            <a:r>
              <a:rPr lang="en-US" dirty="0" smtClean="0"/>
              <a:t> und </a:t>
            </a:r>
            <a:r>
              <a:rPr lang="en-US" dirty="0" err="1" smtClean="0"/>
              <a:t>Multiplikatoren</a:t>
            </a:r>
            <a:r>
              <a:rPr lang="en-US" dirty="0" smtClean="0"/>
              <a:t> das </a:t>
            </a:r>
            <a:r>
              <a:rPr lang="en-US" dirty="0" err="1" smtClean="0"/>
              <a:t>Wissen</a:t>
            </a:r>
            <a:r>
              <a:rPr lang="en-US" dirty="0" smtClean="0"/>
              <a:t> </a:t>
            </a:r>
            <a:r>
              <a:rPr lang="en-US" dirty="0" err="1" smtClean="0"/>
              <a:t>über</a:t>
            </a:r>
            <a:r>
              <a:rPr lang="en-US" dirty="0" smtClean="0"/>
              <a:t> die </a:t>
            </a:r>
            <a:r>
              <a:rPr lang="en-US" dirty="0" err="1" smtClean="0"/>
              <a:t>Arbeit</a:t>
            </a:r>
            <a:r>
              <a:rPr lang="en-US" dirty="0" smtClean="0"/>
              <a:t> </a:t>
            </a:r>
            <a:r>
              <a:rPr lang="en-US" dirty="0" err="1" smtClean="0"/>
              <a:t>mit</a:t>
            </a:r>
            <a:r>
              <a:rPr lang="en-US" dirty="0" smtClean="0"/>
              <a:t> </a:t>
            </a:r>
            <a:r>
              <a:rPr lang="en-US" dirty="0" err="1" smtClean="0"/>
              <a:t>offenen</a:t>
            </a:r>
            <a:r>
              <a:rPr lang="en-US" dirty="0" smtClean="0"/>
              <a:t> </a:t>
            </a:r>
            <a:r>
              <a:rPr lang="en-US" dirty="0" err="1" smtClean="0"/>
              <a:t>Bildungsressourcen</a:t>
            </a:r>
            <a:r>
              <a:rPr lang="en-US" dirty="0" smtClean="0"/>
              <a:t> </a:t>
            </a:r>
            <a:r>
              <a:rPr lang="en-US" dirty="0" err="1" smtClean="0"/>
              <a:t>weitergeben</a:t>
            </a:r>
            <a:r>
              <a:rPr lang="en-US" dirty="0" smtClean="0"/>
              <a:t>?</a:t>
            </a:r>
          </a:p>
          <a:p>
            <a:pPr>
              <a:defRPr/>
            </a:pPr>
            <a:endParaRPr lang="en-US" dirty="0" smtClean="0"/>
          </a:p>
          <a:p>
            <a:pPr marL="342900" indent="-342900">
              <a:buAutoNum type="arabicPeriod"/>
              <a:defRPr/>
            </a:pPr>
            <a:r>
              <a:rPr lang="en-US" sz="1400" dirty="0" err="1" smtClean="0"/>
              <a:t>Denken</a:t>
            </a:r>
            <a:r>
              <a:rPr lang="en-US" sz="1400" dirty="0" smtClean="0"/>
              <a:t> </a:t>
            </a:r>
            <a:r>
              <a:rPr lang="en-US" sz="1400" dirty="0" err="1" smtClean="0"/>
              <a:t>Sie</a:t>
            </a:r>
            <a:r>
              <a:rPr lang="en-US" sz="1400" dirty="0" smtClean="0"/>
              <a:t> </a:t>
            </a:r>
            <a:r>
              <a:rPr lang="en-US" sz="1400" dirty="0" err="1" smtClean="0"/>
              <a:t>sich</a:t>
            </a:r>
            <a:r>
              <a:rPr lang="en-US" sz="1400" dirty="0" smtClean="0"/>
              <a:t> </a:t>
            </a:r>
            <a:r>
              <a:rPr lang="en-US" sz="1400" dirty="0" err="1" smtClean="0"/>
              <a:t>ein</a:t>
            </a:r>
            <a:r>
              <a:rPr lang="en-US" sz="1400" dirty="0" smtClean="0"/>
              <a:t> </a:t>
            </a:r>
            <a:r>
              <a:rPr lang="en-US" sz="1400" dirty="0" err="1" smtClean="0"/>
              <a:t>konkretes</a:t>
            </a:r>
            <a:r>
              <a:rPr lang="en-US" sz="1400" dirty="0" smtClean="0"/>
              <a:t> </a:t>
            </a:r>
            <a:r>
              <a:rPr lang="en-US" sz="1400" dirty="0" err="1" smtClean="0"/>
              <a:t>Szenario</a:t>
            </a:r>
            <a:r>
              <a:rPr lang="en-US" sz="1400" dirty="0"/>
              <a:t> </a:t>
            </a:r>
            <a:r>
              <a:rPr lang="en-US" sz="1400" dirty="0" err="1" smtClean="0"/>
              <a:t>für</a:t>
            </a:r>
            <a:r>
              <a:rPr lang="en-US" sz="1400" dirty="0" smtClean="0"/>
              <a:t> </a:t>
            </a:r>
            <a:r>
              <a:rPr lang="en-US" sz="1400" dirty="0" err="1" smtClean="0"/>
              <a:t>z.B</a:t>
            </a:r>
            <a:r>
              <a:rPr lang="en-US" sz="1400" dirty="0" smtClean="0"/>
              <a:t>. </a:t>
            </a:r>
            <a:r>
              <a:rPr lang="en-US" sz="1400" dirty="0" err="1" smtClean="0"/>
              <a:t>eine</a:t>
            </a:r>
            <a:r>
              <a:rPr lang="en-US" sz="1400" dirty="0" smtClean="0"/>
              <a:t> </a:t>
            </a:r>
            <a:r>
              <a:rPr lang="en-US" sz="1400" dirty="0" err="1" smtClean="0"/>
              <a:t>Infoveranstaltung</a:t>
            </a:r>
            <a:r>
              <a:rPr lang="en-US" sz="1400" dirty="0" smtClean="0"/>
              <a:t>, </a:t>
            </a:r>
            <a:r>
              <a:rPr lang="en-US" sz="1400" dirty="0" err="1" smtClean="0"/>
              <a:t>eine</a:t>
            </a:r>
            <a:r>
              <a:rPr lang="en-US" sz="1400" dirty="0" smtClean="0"/>
              <a:t> </a:t>
            </a:r>
            <a:r>
              <a:rPr lang="en-US" sz="1400" dirty="0" err="1" smtClean="0"/>
              <a:t>Fortbildung</a:t>
            </a:r>
            <a:r>
              <a:rPr lang="en-US" sz="1400" dirty="0" smtClean="0"/>
              <a:t>, </a:t>
            </a:r>
            <a:r>
              <a:rPr lang="en-US" sz="1400" dirty="0" err="1" smtClean="0"/>
              <a:t>einen</a:t>
            </a:r>
            <a:r>
              <a:rPr lang="en-US" sz="1400" dirty="0" smtClean="0"/>
              <a:t> </a:t>
            </a:r>
            <a:r>
              <a:rPr lang="en-US" sz="1400" dirty="0" err="1" smtClean="0"/>
              <a:t>Beitrag</a:t>
            </a:r>
            <a:r>
              <a:rPr lang="en-US" sz="1400" dirty="0" smtClean="0"/>
              <a:t> </a:t>
            </a:r>
            <a:r>
              <a:rPr lang="en-US" sz="1400" dirty="0" err="1" smtClean="0"/>
              <a:t>zur</a:t>
            </a:r>
            <a:r>
              <a:rPr lang="en-US" sz="1400" dirty="0" smtClean="0"/>
              <a:t> </a:t>
            </a:r>
            <a:r>
              <a:rPr lang="en-US" sz="1400" dirty="0" err="1" smtClean="0"/>
              <a:t>Konferenz</a:t>
            </a:r>
            <a:r>
              <a:rPr lang="en-US" sz="1400" dirty="0" smtClean="0"/>
              <a:t> </a:t>
            </a:r>
            <a:r>
              <a:rPr lang="en-US" sz="1400" dirty="0" err="1" smtClean="0"/>
              <a:t>oder</a:t>
            </a:r>
            <a:r>
              <a:rPr lang="en-US" sz="1400" dirty="0" smtClean="0"/>
              <a:t> </a:t>
            </a:r>
            <a:r>
              <a:rPr lang="en-US" sz="1400" dirty="0" err="1" smtClean="0"/>
              <a:t>ähnliches</a:t>
            </a:r>
            <a:r>
              <a:rPr lang="en-US" sz="1400" dirty="0" smtClean="0"/>
              <a:t> </a:t>
            </a:r>
            <a:r>
              <a:rPr lang="en-US" sz="1400" dirty="0" err="1" smtClean="0"/>
              <a:t>aus</a:t>
            </a:r>
            <a:r>
              <a:rPr lang="en-US" sz="1400" dirty="0" smtClean="0"/>
              <a:t>, das </a:t>
            </a:r>
            <a:r>
              <a:rPr lang="en-US" sz="1400" dirty="0" err="1" smtClean="0"/>
              <a:t>Sie</a:t>
            </a:r>
            <a:r>
              <a:rPr lang="en-US" sz="1400" dirty="0" smtClean="0"/>
              <a:t> </a:t>
            </a:r>
            <a:r>
              <a:rPr lang="en-US" sz="1400" dirty="0" err="1" smtClean="0"/>
              <a:t>tatsächlich</a:t>
            </a:r>
            <a:r>
              <a:rPr lang="en-US" sz="1400" dirty="0" smtClean="0"/>
              <a:t> </a:t>
            </a:r>
            <a:r>
              <a:rPr lang="en-US" sz="1400" dirty="0" err="1" smtClean="0"/>
              <a:t>durchführen</a:t>
            </a:r>
            <a:r>
              <a:rPr lang="en-US" sz="1400" dirty="0" smtClean="0"/>
              <a:t> </a:t>
            </a:r>
            <a:r>
              <a:rPr lang="en-US" sz="1400" dirty="0" err="1" smtClean="0"/>
              <a:t>können</a:t>
            </a:r>
            <a:r>
              <a:rPr lang="en-US" sz="1400" dirty="0" smtClean="0"/>
              <a:t>.</a:t>
            </a:r>
          </a:p>
          <a:p>
            <a:pPr marL="342900" indent="-342900">
              <a:buAutoNum type="arabicPeriod"/>
              <a:defRPr/>
            </a:pPr>
            <a:endParaRPr lang="en-US" sz="1400" dirty="0" smtClean="0"/>
          </a:p>
          <a:p>
            <a:pPr marL="342900" indent="-342900">
              <a:buFontTx/>
              <a:buAutoNum type="arabicPeriod"/>
              <a:defRPr/>
            </a:pPr>
            <a:r>
              <a:rPr lang="en-US" sz="1400" dirty="0" err="1"/>
              <a:t>Wer</a:t>
            </a:r>
            <a:r>
              <a:rPr lang="en-US" sz="1400" dirty="0"/>
              <a:t> </a:t>
            </a:r>
            <a:r>
              <a:rPr lang="en-US" sz="1400" dirty="0" err="1"/>
              <a:t>ist</a:t>
            </a:r>
            <a:r>
              <a:rPr lang="en-US" sz="1400" dirty="0"/>
              <a:t> die </a:t>
            </a:r>
            <a:r>
              <a:rPr lang="en-US" sz="1400" dirty="0" err="1"/>
              <a:t>Zielgruppe</a:t>
            </a:r>
            <a:r>
              <a:rPr lang="en-US" sz="1400" dirty="0" smtClean="0"/>
              <a:t>? </a:t>
            </a:r>
            <a:r>
              <a:rPr lang="en-US" sz="1400" dirty="0" err="1" smtClean="0"/>
              <a:t>Wie</a:t>
            </a:r>
            <a:r>
              <a:rPr lang="en-US" sz="1400" dirty="0" smtClean="0"/>
              <a:t> </a:t>
            </a:r>
            <a:r>
              <a:rPr lang="en-US" sz="1400" dirty="0" err="1" smtClean="0"/>
              <a:t>viele</a:t>
            </a:r>
            <a:r>
              <a:rPr lang="en-US" sz="1400" dirty="0" smtClean="0"/>
              <a:t> </a:t>
            </a:r>
            <a:r>
              <a:rPr lang="en-US" sz="1400" dirty="0" err="1" smtClean="0"/>
              <a:t>Personen</a:t>
            </a:r>
            <a:r>
              <a:rPr lang="en-US" sz="1400" dirty="0" smtClean="0"/>
              <a:t> </a:t>
            </a:r>
            <a:r>
              <a:rPr lang="en-US" sz="1400" dirty="0" err="1" smtClean="0"/>
              <a:t>werden</a:t>
            </a:r>
            <a:r>
              <a:rPr lang="en-US" sz="1400" dirty="0" smtClean="0"/>
              <a:t> </a:t>
            </a:r>
            <a:r>
              <a:rPr lang="en-US" sz="1400" dirty="0" err="1" smtClean="0"/>
              <a:t>anwesend</a:t>
            </a:r>
            <a:r>
              <a:rPr lang="en-US" sz="1400" dirty="0" smtClean="0"/>
              <a:t> sein? </a:t>
            </a:r>
            <a:r>
              <a:rPr lang="en-US" sz="1400" dirty="0" err="1" smtClean="0"/>
              <a:t>Wie</a:t>
            </a:r>
            <a:r>
              <a:rPr lang="en-US" sz="1400" dirty="0" smtClean="0"/>
              <a:t> </a:t>
            </a:r>
            <a:r>
              <a:rPr lang="en-US" sz="1400" dirty="0" err="1" smtClean="0"/>
              <a:t>ist</a:t>
            </a:r>
            <a:r>
              <a:rPr lang="en-US" sz="1400" dirty="0" smtClean="0"/>
              <a:t> das </a:t>
            </a:r>
            <a:r>
              <a:rPr lang="en-US" sz="1400" dirty="0" err="1" smtClean="0"/>
              <a:t>Vorwissen</a:t>
            </a:r>
            <a:r>
              <a:rPr lang="en-US" sz="1400" dirty="0" smtClean="0"/>
              <a:t> der </a:t>
            </a:r>
            <a:r>
              <a:rPr lang="en-US" sz="1400" dirty="0" err="1" smtClean="0"/>
              <a:t>Teilnehmenden</a:t>
            </a:r>
            <a:r>
              <a:rPr lang="en-US" sz="1400" dirty="0" smtClean="0"/>
              <a:t>?</a:t>
            </a:r>
          </a:p>
          <a:p>
            <a:pPr marL="342900" indent="-342900">
              <a:buFontTx/>
              <a:buAutoNum type="arabicPeriod"/>
              <a:defRPr/>
            </a:pPr>
            <a:endParaRPr lang="en-US" sz="1400" dirty="0" smtClean="0"/>
          </a:p>
          <a:p>
            <a:pPr marL="342900" indent="-342900">
              <a:buFontTx/>
              <a:buAutoNum type="arabicPeriod"/>
              <a:defRPr/>
            </a:pPr>
            <a:r>
              <a:rPr lang="en-US" sz="1400" dirty="0" smtClean="0"/>
              <a:t>Was </a:t>
            </a:r>
            <a:r>
              <a:rPr lang="en-US" sz="1400" dirty="0" err="1" smtClean="0"/>
              <a:t>soll</a:t>
            </a:r>
            <a:r>
              <a:rPr lang="en-US" sz="1400" dirty="0" smtClean="0"/>
              <a:t> das </a:t>
            </a:r>
            <a:r>
              <a:rPr lang="en-US" sz="1400" dirty="0" err="1" smtClean="0"/>
              <a:t>Ziel</a:t>
            </a:r>
            <a:r>
              <a:rPr lang="en-US" sz="1400" dirty="0" smtClean="0"/>
              <a:t> der </a:t>
            </a:r>
            <a:r>
              <a:rPr lang="en-US" sz="1400" dirty="0" err="1" smtClean="0"/>
              <a:t>Veranstaltung</a:t>
            </a:r>
            <a:r>
              <a:rPr lang="en-US" sz="1400" dirty="0" smtClean="0"/>
              <a:t> </a:t>
            </a:r>
            <a:r>
              <a:rPr lang="en-US" sz="1400" dirty="0" err="1" smtClean="0"/>
              <a:t>oder</a:t>
            </a:r>
            <a:r>
              <a:rPr lang="en-US" sz="1400" dirty="0" smtClean="0"/>
              <a:t> des </a:t>
            </a:r>
            <a:r>
              <a:rPr lang="en-US" sz="1400" dirty="0" err="1" smtClean="0"/>
              <a:t>Beitrags</a:t>
            </a:r>
            <a:r>
              <a:rPr lang="en-US" sz="1400" dirty="0" smtClean="0"/>
              <a:t> sein?</a:t>
            </a:r>
          </a:p>
          <a:p>
            <a:pPr marL="342900" indent="-342900">
              <a:buFontTx/>
              <a:buAutoNum type="arabicPeriod"/>
              <a:defRPr/>
            </a:pPr>
            <a:endParaRPr lang="en-US" sz="1400" dirty="0" smtClean="0"/>
          </a:p>
          <a:p>
            <a:pPr marL="342900" indent="-342900">
              <a:buFontTx/>
              <a:buAutoNum type="arabicPeriod"/>
              <a:defRPr/>
            </a:pPr>
            <a:r>
              <a:rPr lang="en-US" sz="1400" dirty="0" err="1" smtClean="0"/>
              <a:t>Entwickeln</a:t>
            </a:r>
            <a:r>
              <a:rPr lang="en-US" sz="1400" dirty="0" smtClean="0"/>
              <a:t> </a:t>
            </a:r>
            <a:r>
              <a:rPr lang="en-US" sz="1400" dirty="0" err="1" smtClean="0"/>
              <a:t>Sie</a:t>
            </a:r>
            <a:r>
              <a:rPr lang="en-US" sz="1400" dirty="0" smtClean="0"/>
              <a:t> </a:t>
            </a:r>
            <a:r>
              <a:rPr lang="en-US" sz="1400" dirty="0" err="1" smtClean="0"/>
              <a:t>ein</a:t>
            </a:r>
            <a:r>
              <a:rPr lang="en-US" sz="1400" dirty="0" smtClean="0"/>
              <a:t> </a:t>
            </a:r>
            <a:r>
              <a:rPr lang="en-US" sz="1400" dirty="0" err="1" smtClean="0"/>
              <a:t>erstes</a:t>
            </a:r>
            <a:r>
              <a:rPr lang="en-US" sz="1400" dirty="0" smtClean="0"/>
              <a:t> </a:t>
            </a:r>
            <a:r>
              <a:rPr lang="en-US" sz="1400" dirty="0" err="1" smtClean="0"/>
              <a:t>Grobkonzept</a:t>
            </a:r>
            <a:r>
              <a:rPr lang="en-US" sz="1400" dirty="0" smtClean="0"/>
              <a:t>, das </a:t>
            </a:r>
            <a:r>
              <a:rPr lang="en-US" sz="1400" dirty="0" err="1" smtClean="0"/>
              <a:t>Rahmenbedingungen</a:t>
            </a:r>
            <a:r>
              <a:rPr lang="en-US" sz="1400" dirty="0" smtClean="0"/>
              <a:t> und </a:t>
            </a:r>
            <a:r>
              <a:rPr lang="en-US" sz="1400" dirty="0" err="1" smtClean="0"/>
              <a:t>inhaltliche</a:t>
            </a:r>
            <a:r>
              <a:rPr lang="en-US" sz="1400" dirty="0" smtClean="0"/>
              <a:t> </a:t>
            </a:r>
            <a:r>
              <a:rPr lang="en-US" sz="1400" dirty="0" err="1" smtClean="0"/>
              <a:t>Aspekte</a:t>
            </a:r>
            <a:r>
              <a:rPr lang="en-US" sz="1400" dirty="0" smtClean="0"/>
              <a:t> </a:t>
            </a:r>
            <a:r>
              <a:rPr lang="en-US" sz="1400" dirty="0" err="1" smtClean="0"/>
              <a:t>umfasst</a:t>
            </a:r>
            <a:r>
              <a:rPr lang="en-US" sz="1400" dirty="0" smtClean="0"/>
              <a:t>.</a:t>
            </a:r>
            <a:endParaRPr lang="en-US" sz="1400" dirty="0"/>
          </a:p>
          <a:p>
            <a:pPr marL="342900" indent="-342900">
              <a:buAutoNum type="arabicPeriod"/>
              <a:defRPr/>
            </a:pPr>
            <a:endParaRPr lang="en-US" dirty="0" smtClean="0"/>
          </a:p>
        </p:txBody>
      </p:sp>
      <p:sp>
        <p:nvSpPr>
          <p:cNvPr id="10" name="Textfeld 8"/>
          <p:cNvSpPr txBox="1">
            <a:spLocks noChangeArrowheads="1"/>
          </p:cNvSpPr>
          <p:nvPr/>
        </p:nvSpPr>
        <p:spPr bwMode="auto">
          <a:xfrm>
            <a:off x="439738" y="5800120"/>
            <a:ext cx="31575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nSpc>
                <a:spcPct val="150000"/>
              </a:lnSpc>
              <a:spcBef>
                <a:spcPct val="0"/>
              </a:spcBef>
              <a:spcAft>
                <a:spcPct val="0"/>
              </a:spcAft>
              <a:buNone/>
              <a:defRPr/>
            </a:pPr>
            <a:r>
              <a:rPr lang="de-DE" altLang="de-DE" sz="1000" dirty="0" smtClean="0">
                <a:solidFill>
                  <a:schemeClr val="tx1"/>
                </a:solidFill>
              </a:rPr>
              <a:t>Zeit:  15 min</a:t>
            </a:r>
          </a:p>
        </p:txBody>
      </p:sp>
    </p:spTree>
    <p:extLst>
      <p:ext uri="{BB962C8B-B14F-4D97-AF65-F5344CB8AC3E}">
        <p14:creationId xmlns:p14="http://schemas.microsoft.com/office/powerpoint/2010/main" val="1332751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12291" name="Textfeld 11"/>
          <p:cNvSpPr txBox="1">
            <a:spLocks noChangeArrowheads="1"/>
          </p:cNvSpPr>
          <p:nvPr/>
        </p:nvSpPr>
        <p:spPr bwMode="auto">
          <a:xfrm>
            <a:off x="1989138" y="1384300"/>
            <a:ext cx="6956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dirty="0" smtClean="0">
                <a:solidFill>
                  <a:srgbClr val="A3C13C"/>
                </a:solidFill>
              </a:rPr>
              <a:t>Die Arbeit mit offenen Bildungsmaterialien weitertragen</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p:nvPr/>
        </p:nvSpPr>
        <p:spPr>
          <a:xfrm>
            <a:off x="368300" y="2638391"/>
            <a:ext cx="8529638" cy="2369880"/>
          </a:xfrm>
          <a:prstGeom prst="rect">
            <a:avLst/>
          </a:prstGeom>
        </p:spPr>
        <p:txBody>
          <a:bodyPr wrap="square">
            <a:spAutoFit/>
          </a:bodyPr>
          <a:lstStyle/>
          <a:p>
            <a:pPr>
              <a:defRPr/>
            </a:pPr>
            <a:r>
              <a:rPr lang="en-US" dirty="0" smtClean="0"/>
              <a:t>Welches Material </a:t>
            </a:r>
            <a:r>
              <a:rPr lang="en-US" dirty="0" err="1" smtClean="0"/>
              <a:t>benötigen</a:t>
            </a:r>
            <a:r>
              <a:rPr lang="en-US" dirty="0" smtClean="0"/>
              <a:t> </a:t>
            </a:r>
            <a:r>
              <a:rPr lang="en-US" dirty="0" err="1" smtClean="0"/>
              <a:t>Sie</a:t>
            </a:r>
            <a:r>
              <a:rPr lang="en-US" dirty="0" smtClean="0"/>
              <a:t> </a:t>
            </a:r>
            <a:r>
              <a:rPr lang="en-US" dirty="0" err="1" smtClean="0"/>
              <a:t>für</a:t>
            </a:r>
            <a:r>
              <a:rPr lang="en-US" dirty="0" smtClean="0"/>
              <a:t> </a:t>
            </a:r>
            <a:r>
              <a:rPr lang="en-US" dirty="0" err="1" smtClean="0"/>
              <a:t>Ihr</a:t>
            </a:r>
            <a:r>
              <a:rPr lang="en-US" dirty="0" smtClean="0"/>
              <a:t> </a:t>
            </a:r>
            <a:r>
              <a:rPr lang="en-US" dirty="0" err="1" smtClean="0"/>
              <a:t>Vorhaben</a:t>
            </a:r>
            <a:r>
              <a:rPr lang="en-US" dirty="0" smtClean="0"/>
              <a:t>?</a:t>
            </a:r>
          </a:p>
          <a:p>
            <a:pPr>
              <a:defRPr/>
            </a:pPr>
            <a:endParaRPr lang="en-US" dirty="0" smtClean="0"/>
          </a:p>
          <a:p>
            <a:pPr>
              <a:defRPr/>
            </a:pPr>
            <a:r>
              <a:rPr lang="en-US" sz="1400" dirty="0" err="1" smtClean="0"/>
              <a:t>Stellen</a:t>
            </a:r>
            <a:r>
              <a:rPr lang="en-US" sz="1400" dirty="0" smtClean="0"/>
              <a:t> </a:t>
            </a:r>
            <a:r>
              <a:rPr lang="en-US" sz="1400" dirty="0" err="1" smtClean="0"/>
              <a:t>Sie</a:t>
            </a:r>
            <a:r>
              <a:rPr lang="en-US" sz="1400" dirty="0" smtClean="0"/>
              <a:t> </a:t>
            </a:r>
            <a:r>
              <a:rPr lang="en-US" sz="1400" dirty="0" err="1" smtClean="0"/>
              <a:t>einige</a:t>
            </a:r>
            <a:r>
              <a:rPr lang="en-US" sz="1400" dirty="0" smtClean="0"/>
              <a:t> </a:t>
            </a:r>
            <a:r>
              <a:rPr lang="en-US" sz="1400" dirty="0" err="1" smtClean="0"/>
              <a:t>Materialien</a:t>
            </a:r>
            <a:r>
              <a:rPr lang="en-US" sz="1400" dirty="0" smtClean="0"/>
              <a:t> </a:t>
            </a:r>
            <a:r>
              <a:rPr lang="en-US" sz="1400" dirty="0" err="1" smtClean="0"/>
              <a:t>zusammen</a:t>
            </a:r>
            <a:r>
              <a:rPr lang="en-US" sz="1400" dirty="0" smtClean="0"/>
              <a:t>, die </a:t>
            </a:r>
            <a:r>
              <a:rPr lang="en-US" sz="1400" dirty="0" err="1" smtClean="0"/>
              <a:t>für</a:t>
            </a:r>
            <a:r>
              <a:rPr lang="en-US" sz="1400" dirty="0" smtClean="0"/>
              <a:t> die </a:t>
            </a:r>
            <a:r>
              <a:rPr lang="en-US" sz="1400" dirty="0" err="1" smtClean="0"/>
              <a:t>Veranstaltung</a:t>
            </a:r>
            <a:r>
              <a:rPr lang="en-US" sz="1400" dirty="0" smtClean="0"/>
              <a:t> </a:t>
            </a:r>
            <a:r>
              <a:rPr lang="en-US" sz="1400" dirty="0" err="1" smtClean="0"/>
              <a:t>oder</a:t>
            </a:r>
            <a:r>
              <a:rPr lang="en-US" sz="1400" dirty="0" smtClean="0"/>
              <a:t> den </a:t>
            </a:r>
            <a:r>
              <a:rPr lang="en-US" sz="1400" dirty="0" err="1" smtClean="0"/>
              <a:t>Beitrag</a:t>
            </a:r>
            <a:r>
              <a:rPr lang="en-US" sz="1400" dirty="0" smtClean="0"/>
              <a:t> </a:t>
            </a:r>
            <a:r>
              <a:rPr lang="en-US" sz="1400" dirty="0" err="1" smtClean="0"/>
              <a:t>benötigen</a:t>
            </a:r>
            <a:r>
              <a:rPr lang="en-US" sz="1400" dirty="0" smtClean="0"/>
              <a:t> </a:t>
            </a:r>
            <a:r>
              <a:rPr lang="en-US" sz="1400" dirty="0" err="1" smtClean="0"/>
              <a:t>werdet</a:t>
            </a:r>
            <a:r>
              <a:rPr lang="en-US" sz="1400" dirty="0" smtClean="0"/>
              <a:t>.</a:t>
            </a:r>
          </a:p>
          <a:p>
            <a:pPr>
              <a:defRPr/>
            </a:pPr>
            <a:endParaRPr lang="en-US" sz="1400" dirty="0" smtClean="0"/>
          </a:p>
          <a:p>
            <a:pPr>
              <a:defRPr/>
            </a:pPr>
            <a:r>
              <a:rPr lang="en-US" sz="1400" dirty="0" err="1" smtClean="0"/>
              <a:t>Achten</a:t>
            </a:r>
            <a:r>
              <a:rPr lang="en-US" sz="1400" dirty="0" smtClean="0"/>
              <a:t> </a:t>
            </a:r>
            <a:r>
              <a:rPr lang="en-US" sz="1400" dirty="0" err="1" smtClean="0"/>
              <a:t>Sie</a:t>
            </a:r>
            <a:r>
              <a:rPr lang="en-US" sz="1400" dirty="0" smtClean="0"/>
              <a:t> </a:t>
            </a:r>
            <a:r>
              <a:rPr lang="en-US" sz="1400" dirty="0" err="1" smtClean="0"/>
              <a:t>dabei</a:t>
            </a:r>
            <a:r>
              <a:rPr lang="en-US" sz="1400" dirty="0" smtClean="0"/>
              <a:t> auf </a:t>
            </a:r>
            <a:r>
              <a:rPr lang="en-US" sz="1400" dirty="0" err="1" smtClean="0"/>
              <a:t>folgende</a:t>
            </a:r>
            <a:r>
              <a:rPr lang="en-US" sz="1400" dirty="0" smtClean="0"/>
              <a:t> </a:t>
            </a:r>
            <a:r>
              <a:rPr lang="en-US" sz="1400" dirty="0" err="1" smtClean="0"/>
              <a:t>Punkte</a:t>
            </a:r>
            <a:r>
              <a:rPr lang="en-US" sz="1400" dirty="0" smtClean="0"/>
              <a:t>:</a:t>
            </a:r>
          </a:p>
          <a:p>
            <a:pPr>
              <a:defRPr/>
            </a:pPr>
            <a:endParaRPr lang="en-US" sz="1400" dirty="0" smtClean="0"/>
          </a:p>
          <a:p>
            <a:pPr marL="800100" lvl="1" indent="-342900">
              <a:buFont typeface="Arial" panose="020B0604020202020204" pitchFamily="34" charset="0"/>
              <a:buChar char="•"/>
              <a:defRPr/>
            </a:pPr>
            <a:r>
              <a:rPr lang="en-US" sz="1400" dirty="0" err="1" smtClean="0"/>
              <a:t>Jede</a:t>
            </a:r>
            <a:r>
              <a:rPr lang="en-US" sz="1400" dirty="0" smtClean="0"/>
              <a:t> </a:t>
            </a:r>
            <a:r>
              <a:rPr lang="en-US" sz="1400" dirty="0" err="1" smtClean="0"/>
              <a:t>Ressource</a:t>
            </a:r>
            <a:r>
              <a:rPr lang="en-US" sz="1400" dirty="0" smtClean="0"/>
              <a:t> </a:t>
            </a:r>
            <a:r>
              <a:rPr lang="en-US" sz="1400" dirty="0" err="1" smtClean="0"/>
              <a:t>benötigt</a:t>
            </a:r>
            <a:r>
              <a:rPr lang="en-US" sz="1400" dirty="0" smtClean="0"/>
              <a:t> </a:t>
            </a:r>
            <a:r>
              <a:rPr lang="en-US" sz="1400" dirty="0" err="1" smtClean="0"/>
              <a:t>einen</a:t>
            </a:r>
            <a:r>
              <a:rPr lang="en-US" sz="1400" dirty="0" smtClean="0"/>
              <a:t> </a:t>
            </a:r>
            <a:r>
              <a:rPr lang="en-US" sz="1400" dirty="0" err="1" smtClean="0"/>
              <a:t>ausführlichen</a:t>
            </a:r>
            <a:r>
              <a:rPr lang="en-US" sz="1400" dirty="0" smtClean="0"/>
              <a:t> </a:t>
            </a:r>
            <a:r>
              <a:rPr lang="en-US" sz="1400" dirty="0" err="1" smtClean="0"/>
              <a:t>Nachweis</a:t>
            </a:r>
            <a:endParaRPr lang="en-US" sz="1400" dirty="0" smtClean="0"/>
          </a:p>
          <a:p>
            <a:pPr marL="800100" lvl="1" indent="-342900">
              <a:buFont typeface="Arial" panose="020B0604020202020204" pitchFamily="34" charset="0"/>
              <a:buChar char="•"/>
              <a:defRPr/>
            </a:pPr>
            <a:endParaRPr lang="en-US" sz="1400" dirty="0" smtClean="0"/>
          </a:p>
          <a:p>
            <a:pPr marL="800100" lvl="1" indent="-342900">
              <a:buFont typeface="Arial" panose="020B0604020202020204" pitchFamily="34" charset="0"/>
              <a:buChar char="•"/>
              <a:defRPr/>
            </a:pPr>
            <a:r>
              <a:rPr lang="en-US" sz="1400" dirty="0" err="1" smtClean="0"/>
              <a:t>Unter</a:t>
            </a:r>
            <a:r>
              <a:rPr lang="en-US" sz="1400" dirty="0" smtClean="0"/>
              <a:t> </a:t>
            </a:r>
            <a:r>
              <a:rPr lang="en-US" sz="1400" dirty="0" err="1" smtClean="0"/>
              <a:t>welcher</a:t>
            </a:r>
            <a:r>
              <a:rPr lang="en-US" sz="1400" dirty="0" smtClean="0"/>
              <a:t> </a:t>
            </a:r>
            <a:r>
              <a:rPr lang="en-US" sz="1400" dirty="0" err="1" smtClean="0"/>
              <a:t>Lizenz</a:t>
            </a:r>
            <a:r>
              <a:rPr lang="en-US" sz="1400" dirty="0" smtClean="0"/>
              <a:t> </a:t>
            </a:r>
            <a:r>
              <a:rPr lang="en-US" sz="1400" dirty="0" err="1" smtClean="0"/>
              <a:t>steht</a:t>
            </a:r>
            <a:r>
              <a:rPr lang="en-US" sz="1400" dirty="0" smtClean="0"/>
              <a:t> die </a:t>
            </a:r>
            <a:r>
              <a:rPr lang="en-US" sz="1400" dirty="0" err="1" smtClean="0"/>
              <a:t>Ressource</a:t>
            </a:r>
            <a:r>
              <a:rPr lang="en-US" sz="1400" dirty="0" smtClean="0"/>
              <a:t>. </a:t>
            </a:r>
            <a:r>
              <a:rPr lang="en-US" sz="1400" dirty="0" err="1" smtClean="0"/>
              <a:t>Könnt</a:t>
            </a:r>
            <a:r>
              <a:rPr lang="en-US" sz="1400" dirty="0" smtClean="0"/>
              <a:t> </a:t>
            </a:r>
            <a:r>
              <a:rPr lang="en-US" sz="1400" dirty="0" err="1" smtClean="0"/>
              <a:t>ihr</a:t>
            </a:r>
            <a:r>
              <a:rPr lang="en-US" sz="1400" dirty="0" smtClean="0"/>
              <a:t> </a:t>
            </a:r>
            <a:r>
              <a:rPr lang="en-US" sz="1400" dirty="0" err="1" smtClean="0"/>
              <a:t>euer</a:t>
            </a:r>
            <a:r>
              <a:rPr lang="en-US" sz="1400" dirty="0" smtClean="0"/>
              <a:t> </a:t>
            </a:r>
            <a:r>
              <a:rPr lang="en-US" sz="1400" dirty="0" err="1" smtClean="0"/>
              <a:t>Konzept</a:t>
            </a:r>
            <a:r>
              <a:rPr lang="en-US" sz="1400" dirty="0" smtClean="0"/>
              <a:t> </a:t>
            </a:r>
            <a:r>
              <a:rPr lang="en-US" sz="1400" dirty="0" err="1" smtClean="0"/>
              <a:t>im</a:t>
            </a:r>
            <a:r>
              <a:rPr lang="en-US" sz="1400" dirty="0" smtClean="0"/>
              <a:t> Anschluss </a:t>
            </a:r>
            <a:r>
              <a:rPr lang="en-US" sz="1400" dirty="0" err="1" smtClean="0"/>
              <a:t>ohne</a:t>
            </a:r>
            <a:r>
              <a:rPr lang="en-US" sz="1400" dirty="0" smtClean="0"/>
              <a:t> </a:t>
            </a:r>
            <a:r>
              <a:rPr lang="en-US" sz="1400" dirty="0" err="1" smtClean="0"/>
              <a:t>rechtliche</a:t>
            </a:r>
            <a:r>
              <a:rPr lang="en-US" sz="1400" dirty="0" smtClean="0"/>
              <a:t> </a:t>
            </a:r>
            <a:r>
              <a:rPr lang="en-US" sz="1400" dirty="0" err="1" smtClean="0"/>
              <a:t>Probleme</a:t>
            </a:r>
            <a:r>
              <a:rPr lang="en-US" sz="1400" dirty="0" smtClean="0"/>
              <a:t> </a:t>
            </a:r>
            <a:r>
              <a:rPr lang="en-US" sz="1400" dirty="0" err="1" smtClean="0"/>
              <a:t>veröffentlichen</a:t>
            </a:r>
            <a:r>
              <a:rPr lang="en-US" sz="1400" dirty="0" smtClean="0"/>
              <a:t>?</a:t>
            </a:r>
          </a:p>
        </p:txBody>
      </p:sp>
      <p:sp>
        <p:nvSpPr>
          <p:cNvPr id="10" name="Textfeld 8"/>
          <p:cNvSpPr txBox="1">
            <a:spLocks noChangeArrowheads="1"/>
          </p:cNvSpPr>
          <p:nvPr/>
        </p:nvSpPr>
        <p:spPr bwMode="auto">
          <a:xfrm>
            <a:off x="439738" y="5800120"/>
            <a:ext cx="31575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nSpc>
                <a:spcPct val="150000"/>
              </a:lnSpc>
              <a:spcBef>
                <a:spcPct val="0"/>
              </a:spcBef>
              <a:spcAft>
                <a:spcPct val="0"/>
              </a:spcAft>
              <a:buNone/>
              <a:defRPr/>
            </a:pPr>
            <a:r>
              <a:rPr lang="de-DE" altLang="de-DE" sz="1000" dirty="0" smtClean="0">
                <a:solidFill>
                  <a:schemeClr val="tx1"/>
                </a:solidFill>
              </a:rPr>
              <a:t>Zeit:  30 min</a:t>
            </a:r>
          </a:p>
        </p:txBody>
      </p:sp>
    </p:spTree>
    <p:extLst>
      <p:ext uri="{BB962C8B-B14F-4D97-AF65-F5344CB8AC3E}">
        <p14:creationId xmlns:p14="http://schemas.microsoft.com/office/powerpoint/2010/main" val="894439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12291" name="Textfeld 11"/>
          <p:cNvSpPr txBox="1">
            <a:spLocks noChangeArrowheads="1"/>
          </p:cNvSpPr>
          <p:nvPr/>
        </p:nvSpPr>
        <p:spPr bwMode="auto">
          <a:xfrm>
            <a:off x="1989138" y="1384300"/>
            <a:ext cx="6956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dirty="0" smtClean="0">
                <a:solidFill>
                  <a:srgbClr val="A3C13C"/>
                </a:solidFill>
              </a:rPr>
              <a:t>Angebote für die nachbereitende Online-Phase</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p:nvPr/>
        </p:nvSpPr>
        <p:spPr>
          <a:xfrm>
            <a:off x="368300" y="2638391"/>
            <a:ext cx="8529638" cy="3231654"/>
          </a:xfrm>
          <a:prstGeom prst="rect">
            <a:avLst/>
          </a:prstGeom>
        </p:spPr>
        <p:txBody>
          <a:bodyPr wrap="square">
            <a:spAutoFit/>
          </a:bodyPr>
          <a:lstStyle/>
          <a:p>
            <a:pPr>
              <a:defRPr/>
            </a:pPr>
            <a:r>
              <a:rPr lang="en-US" sz="1400" b="1" dirty="0" err="1" smtClean="0"/>
              <a:t>Beratung</a:t>
            </a:r>
            <a:r>
              <a:rPr lang="en-US" sz="1400" dirty="0" smtClean="0"/>
              <a:t> von </a:t>
            </a:r>
            <a:r>
              <a:rPr lang="en-US" sz="1400" dirty="0" err="1" smtClean="0"/>
              <a:t>uns</a:t>
            </a:r>
            <a:r>
              <a:rPr lang="en-US" sz="1400" dirty="0" smtClean="0"/>
              <a:t>: </a:t>
            </a:r>
          </a:p>
          <a:p>
            <a:pPr>
              <a:defRPr/>
            </a:pPr>
            <a:endParaRPr lang="en-US" sz="1400" dirty="0"/>
          </a:p>
          <a:p>
            <a:pPr>
              <a:defRPr/>
            </a:pPr>
            <a:r>
              <a:rPr lang="en-US" sz="1400" dirty="0" err="1" smtClean="0"/>
              <a:t>Kann</a:t>
            </a:r>
            <a:r>
              <a:rPr lang="en-US" sz="1400" dirty="0" smtClean="0"/>
              <a:t> </a:t>
            </a:r>
            <a:r>
              <a:rPr lang="en-US" sz="1400" dirty="0" err="1" smtClean="0"/>
              <a:t>euer</a:t>
            </a:r>
            <a:r>
              <a:rPr lang="en-US" sz="1400" dirty="0" smtClean="0"/>
              <a:t> </a:t>
            </a:r>
            <a:r>
              <a:rPr lang="en-US" sz="1400" dirty="0" err="1" smtClean="0"/>
              <a:t>fertiges</a:t>
            </a:r>
            <a:r>
              <a:rPr lang="en-US" sz="1400" dirty="0" smtClean="0"/>
              <a:t> Material </a:t>
            </a:r>
            <a:r>
              <a:rPr lang="en-US" sz="1400" dirty="0" err="1" smtClean="0"/>
              <a:t>für</a:t>
            </a:r>
            <a:r>
              <a:rPr lang="en-US" sz="1400" dirty="0" smtClean="0"/>
              <a:t> die </a:t>
            </a:r>
            <a:r>
              <a:rPr lang="en-US" sz="1400" dirty="0" err="1" smtClean="0"/>
              <a:t>Veranstaltung</a:t>
            </a:r>
            <a:r>
              <a:rPr lang="en-US" sz="1400" dirty="0" smtClean="0"/>
              <a:t>/</a:t>
            </a:r>
            <a:r>
              <a:rPr lang="en-US" sz="1400" dirty="0" err="1" smtClean="0"/>
              <a:t>Fortbildung</a:t>
            </a:r>
            <a:r>
              <a:rPr lang="en-US" sz="1400" dirty="0" smtClean="0"/>
              <a:t> </a:t>
            </a:r>
            <a:r>
              <a:rPr lang="en-US" sz="1400" dirty="0" err="1" smtClean="0"/>
              <a:t>oder</a:t>
            </a:r>
            <a:r>
              <a:rPr lang="en-US" sz="1400" dirty="0" smtClean="0"/>
              <a:t> </a:t>
            </a:r>
            <a:r>
              <a:rPr lang="en-US" sz="1400" dirty="0" err="1" smtClean="0"/>
              <a:t>euren</a:t>
            </a:r>
            <a:r>
              <a:rPr lang="en-US" sz="1400" dirty="0" smtClean="0"/>
              <a:t> </a:t>
            </a:r>
            <a:r>
              <a:rPr lang="en-US" sz="1400" dirty="0" err="1" smtClean="0"/>
              <a:t>Beitrag</a:t>
            </a:r>
            <a:r>
              <a:rPr lang="en-US" sz="1400" dirty="0" smtClean="0"/>
              <a:t> </a:t>
            </a:r>
            <a:r>
              <a:rPr lang="en-US" sz="1400" dirty="0" err="1" smtClean="0"/>
              <a:t>rechtssicher</a:t>
            </a:r>
            <a:r>
              <a:rPr lang="en-US" sz="1400" dirty="0" smtClean="0"/>
              <a:t> </a:t>
            </a:r>
            <a:r>
              <a:rPr lang="en-US" sz="1400" dirty="0" err="1" smtClean="0"/>
              <a:t>veröffentlicht</a:t>
            </a:r>
            <a:r>
              <a:rPr lang="en-US" sz="1400" dirty="0" smtClean="0"/>
              <a:t> </a:t>
            </a:r>
            <a:r>
              <a:rPr lang="en-US" sz="1400" dirty="0" err="1" smtClean="0"/>
              <a:t>werden</a:t>
            </a:r>
            <a:r>
              <a:rPr lang="en-US" sz="1400" dirty="0" smtClean="0"/>
              <a:t>? (</a:t>
            </a:r>
            <a:r>
              <a:rPr lang="en-US" sz="1400" dirty="0" err="1" smtClean="0"/>
              <a:t>Wir</a:t>
            </a:r>
            <a:r>
              <a:rPr lang="en-US" sz="1400" dirty="0" smtClean="0"/>
              <a:t> </a:t>
            </a:r>
            <a:r>
              <a:rPr lang="en-US" sz="1400" dirty="0" err="1" smtClean="0"/>
              <a:t>können</a:t>
            </a:r>
            <a:r>
              <a:rPr lang="en-US" sz="1400" dirty="0" smtClean="0"/>
              <a:t> </a:t>
            </a:r>
            <a:r>
              <a:rPr lang="en-US" sz="1400" dirty="0" err="1" smtClean="0"/>
              <a:t>euch</a:t>
            </a:r>
            <a:r>
              <a:rPr lang="en-US" sz="1400" dirty="0" smtClean="0"/>
              <a:t> </a:t>
            </a:r>
            <a:r>
              <a:rPr lang="en-US" sz="1400" dirty="0" err="1" smtClean="0"/>
              <a:t>dabei</a:t>
            </a:r>
            <a:r>
              <a:rPr lang="en-US" sz="1400" dirty="0" smtClean="0"/>
              <a:t> </a:t>
            </a:r>
            <a:r>
              <a:rPr lang="en-US" sz="1400" dirty="0" err="1" smtClean="0"/>
              <a:t>beratend</a:t>
            </a:r>
            <a:r>
              <a:rPr lang="en-US" sz="1400" dirty="0" smtClean="0"/>
              <a:t> </a:t>
            </a:r>
            <a:r>
              <a:rPr lang="en-US" sz="1400" dirty="0" err="1" smtClean="0"/>
              <a:t>zur</a:t>
            </a:r>
            <a:r>
              <a:rPr lang="en-US" sz="1400" dirty="0" smtClean="0"/>
              <a:t> </a:t>
            </a:r>
            <a:r>
              <a:rPr lang="en-US" sz="1400" dirty="0" err="1" smtClean="0"/>
              <a:t>Seite</a:t>
            </a:r>
            <a:r>
              <a:rPr lang="en-US" sz="1400" dirty="0" smtClean="0"/>
              <a:t> </a:t>
            </a:r>
            <a:r>
              <a:rPr lang="en-US" sz="1400" dirty="0" err="1" smtClean="0"/>
              <a:t>stehen</a:t>
            </a:r>
            <a:r>
              <a:rPr lang="en-US" sz="1400" dirty="0" smtClean="0"/>
              <a:t>, </a:t>
            </a:r>
            <a:r>
              <a:rPr lang="en-US" sz="1400" dirty="0" err="1" smtClean="0"/>
              <a:t>sind</a:t>
            </a:r>
            <a:r>
              <a:rPr lang="en-US" sz="1400" dirty="0" smtClean="0"/>
              <a:t> </a:t>
            </a:r>
            <a:r>
              <a:rPr lang="en-US" sz="1400" dirty="0" err="1" smtClean="0"/>
              <a:t>aber</a:t>
            </a:r>
            <a:r>
              <a:rPr lang="en-US" sz="1400" dirty="0" smtClean="0"/>
              <a:t> </a:t>
            </a:r>
            <a:r>
              <a:rPr lang="en-US" sz="1400" dirty="0" err="1" smtClean="0"/>
              <a:t>keine</a:t>
            </a:r>
            <a:r>
              <a:rPr lang="en-US" sz="1400" dirty="0" smtClean="0"/>
              <a:t> </a:t>
            </a:r>
            <a:r>
              <a:rPr lang="en-US" sz="1400" dirty="0" err="1" smtClean="0"/>
              <a:t>JuristInnen</a:t>
            </a:r>
            <a:r>
              <a:rPr lang="en-US" sz="1400" dirty="0" smtClean="0"/>
              <a:t>!)</a:t>
            </a:r>
          </a:p>
          <a:p>
            <a:pPr>
              <a:defRPr/>
            </a:pPr>
            <a:endParaRPr lang="en-US" dirty="0" smtClean="0"/>
          </a:p>
          <a:p>
            <a:pPr>
              <a:defRPr/>
            </a:pPr>
            <a:r>
              <a:rPr lang="en-US" sz="1400" b="1" dirty="0" smtClean="0"/>
              <a:t>Peer Feedback</a:t>
            </a:r>
            <a:r>
              <a:rPr lang="en-US" sz="1400" dirty="0" smtClean="0"/>
              <a:t>: </a:t>
            </a:r>
            <a:endParaRPr lang="en-US" sz="1400" dirty="0"/>
          </a:p>
          <a:p>
            <a:pPr>
              <a:defRPr/>
            </a:pPr>
            <a:endParaRPr lang="en-US" sz="1400" dirty="0"/>
          </a:p>
          <a:p>
            <a:pPr>
              <a:defRPr/>
            </a:pPr>
            <a:r>
              <a:rPr lang="en-US" sz="1400" dirty="0" err="1" smtClean="0"/>
              <a:t>Ihr</a:t>
            </a:r>
            <a:r>
              <a:rPr lang="en-US" sz="1400" dirty="0" smtClean="0"/>
              <a:t> </a:t>
            </a:r>
            <a:r>
              <a:rPr lang="en-US" sz="1400" dirty="0" err="1" smtClean="0"/>
              <a:t>könnt</a:t>
            </a:r>
            <a:r>
              <a:rPr lang="en-US" sz="1400" dirty="0" smtClean="0"/>
              <a:t> </a:t>
            </a:r>
            <a:r>
              <a:rPr lang="en-US" sz="1400" dirty="0" err="1" smtClean="0"/>
              <a:t>euch</a:t>
            </a:r>
            <a:r>
              <a:rPr lang="en-US" sz="1400" dirty="0" smtClean="0"/>
              <a:t> </a:t>
            </a:r>
            <a:r>
              <a:rPr lang="en-US" sz="1400" dirty="0" err="1" smtClean="0"/>
              <a:t>inhaltliches</a:t>
            </a:r>
            <a:r>
              <a:rPr lang="en-US" sz="1400" dirty="0" smtClean="0"/>
              <a:t> Feedback </a:t>
            </a:r>
            <a:r>
              <a:rPr lang="en-US" sz="1400" dirty="0" err="1" smtClean="0"/>
              <a:t>zu</a:t>
            </a:r>
            <a:r>
              <a:rPr lang="en-US" sz="1400" dirty="0" smtClean="0"/>
              <a:t> den </a:t>
            </a:r>
            <a:r>
              <a:rPr lang="en-US" sz="1400" dirty="0" err="1" smtClean="0"/>
              <a:t>Konzepten</a:t>
            </a:r>
            <a:r>
              <a:rPr lang="en-US" sz="1400" dirty="0" smtClean="0"/>
              <a:t> </a:t>
            </a:r>
            <a:r>
              <a:rPr lang="en-US" sz="1400" dirty="0" err="1" smtClean="0"/>
              <a:t>geben</a:t>
            </a:r>
            <a:r>
              <a:rPr lang="en-US" sz="1400" dirty="0" smtClean="0"/>
              <a:t>.</a:t>
            </a:r>
          </a:p>
          <a:p>
            <a:pPr>
              <a:defRPr/>
            </a:pPr>
            <a:endParaRPr lang="en-US" sz="1400" dirty="0"/>
          </a:p>
          <a:p>
            <a:pPr>
              <a:defRPr/>
            </a:pPr>
            <a:r>
              <a:rPr lang="en-US" sz="1400" b="1" dirty="0" smtClean="0"/>
              <a:t>Online-</a:t>
            </a:r>
            <a:r>
              <a:rPr lang="en-US" sz="1400" b="1" dirty="0" err="1" smtClean="0"/>
              <a:t>Sitzung</a:t>
            </a:r>
            <a:r>
              <a:rPr lang="en-US" sz="1400" dirty="0" smtClean="0"/>
              <a:t> </a:t>
            </a:r>
            <a:r>
              <a:rPr lang="en-US" sz="1400" dirty="0" err="1" smtClean="0"/>
              <a:t>zu</a:t>
            </a:r>
            <a:r>
              <a:rPr lang="en-US" sz="1400" dirty="0" smtClean="0"/>
              <a:t> </a:t>
            </a:r>
            <a:r>
              <a:rPr lang="en-US" sz="1400" dirty="0" err="1" smtClean="0"/>
              <a:t>durchgeführten</a:t>
            </a:r>
            <a:r>
              <a:rPr lang="en-US" sz="1400" dirty="0" smtClean="0"/>
              <a:t> </a:t>
            </a:r>
            <a:r>
              <a:rPr lang="en-US" sz="1400" dirty="0" err="1" smtClean="0"/>
              <a:t>Veranstaltungen</a:t>
            </a:r>
            <a:r>
              <a:rPr lang="en-US" sz="1400" dirty="0" smtClean="0"/>
              <a:t>/</a:t>
            </a:r>
            <a:r>
              <a:rPr lang="en-US" sz="1400" dirty="0" err="1" smtClean="0"/>
              <a:t>Fortbildungen</a:t>
            </a:r>
            <a:r>
              <a:rPr lang="en-US" sz="1400" dirty="0" smtClean="0"/>
              <a:t> </a:t>
            </a:r>
            <a:r>
              <a:rPr lang="en-US" sz="1400" dirty="0" err="1" smtClean="0"/>
              <a:t>oder</a:t>
            </a:r>
            <a:r>
              <a:rPr lang="en-US" sz="1400" dirty="0" smtClean="0"/>
              <a:t> </a:t>
            </a:r>
            <a:r>
              <a:rPr lang="en-US" sz="1400" dirty="0" err="1" smtClean="0"/>
              <a:t>Beiträgen</a:t>
            </a:r>
            <a:endParaRPr lang="en-US" sz="1400" dirty="0" smtClean="0"/>
          </a:p>
          <a:p>
            <a:pPr>
              <a:defRPr/>
            </a:pPr>
            <a:endParaRPr lang="en-US" sz="1400" dirty="0"/>
          </a:p>
          <a:p>
            <a:pPr>
              <a:defRPr/>
            </a:pPr>
            <a:r>
              <a:rPr lang="en-US" sz="1400" dirty="0" err="1" smtClean="0"/>
              <a:t>Wir</a:t>
            </a:r>
            <a:r>
              <a:rPr lang="en-US" sz="1400" dirty="0" smtClean="0"/>
              <a:t> </a:t>
            </a:r>
            <a:r>
              <a:rPr lang="en-US" sz="1400" dirty="0" err="1" smtClean="0"/>
              <a:t>können</a:t>
            </a:r>
            <a:r>
              <a:rPr lang="en-US" sz="1400" dirty="0" smtClean="0"/>
              <a:t> </a:t>
            </a:r>
            <a:r>
              <a:rPr lang="en-US" sz="1400" dirty="0" err="1" smtClean="0"/>
              <a:t>uns</a:t>
            </a:r>
            <a:r>
              <a:rPr lang="en-US" sz="1400" dirty="0" smtClean="0"/>
              <a:t> </a:t>
            </a:r>
            <a:r>
              <a:rPr lang="en-US" sz="1400" dirty="0" err="1" smtClean="0"/>
              <a:t>darüber</a:t>
            </a:r>
            <a:r>
              <a:rPr lang="en-US" sz="1400" dirty="0" smtClean="0"/>
              <a:t> </a:t>
            </a:r>
            <a:r>
              <a:rPr lang="en-US" sz="1400" dirty="0" err="1" smtClean="0"/>
              <a:t>austauschen</a:t>
            </a:r>
            <a:r>
              <a:rPr lang="en-US" sz="1400" dirty="0" smtClean="0"/>
              <a:t>, wo </a:t>
            </a:r>
            <a:r>
              <a:rPr lang="en-US" sz="1400" dirty="0" err="1" smtClean="0"/>
              <a:t>Schwierigkeiten</a:t>
            </a:r>
            <a:r>
              <a:rPr lang="en-US" sz="1400" dirty="0" smtClean="0"/>
              <a:t> in der </a:t>
            </a:r>
            <a:r>
              <a:rPr lang="en-US" sz="1400" dirty="0" err="1" smtClean="0"/>
              <a:t>Vermittlung</a:t>
            </a:r>
            <a:r>
              <a:rPr lang="en-US" sz="1400" dirty="0" smtClean="0"/>
              <a:t> der </a:t>
            </a:r>
            <a:r>
              <a:rPr lang="en-US" sz="1400" dirty="0" err="1" smtClean="0"/>
              <a:t>Inhalte</a:t>
            </a:r>
            <a:r>
              <a:rPr lang="en-US" sz="1400" dirty="0" smtClean="0"/>
              <a:t> </a:t>
            </a:r>
            <a:r>
              <a:rPr lang="en-US" sz="1400" dirty="0" err="1" smtClean="0"/>
              <a:t>liegen</a:t>
            </a:r>
            <a:r>
              <a:rPr lang="en-US" sz="1400" dirty="0" smtClean="0"/>
              <a:t>, was </a:t>
            </a:r>
            <a:r>
              <a:rPr lang="en-US" sz="1400" dirty="0" err="1" smtClean="0"/>
              <a:t>klappt</a:t>
            </a:r>
            <a:r>
              <a:rPr lang="en-US" sz="1400" dirty="0" smtClean="0"/>
              <a:t> gut, </a:t>
            </a:r>
            <a:r>
              <a:rPr lang="en-US" sz="1400" dirty="0" err="1" smtClean="0"/>
              <a:t>worüber</a:t>
            </a:r>
            <a:r>
              <a:rPr lang="en-US" sz="1400" dirty="0" smtClean="0"/>
              <a:t> muss man </a:t>
            </a:r>
            <a:r>
              <a:rPr lang="en-US" sz="1400" dirty="0" err="1" smtClean="0"/>
              <a:t>noch</a:t>
            </a:r>
            <a:r>
              <a:rPr lang="en-US" sz="1400" dirty="0" smtClean="0"/>
              <a:t> </a:t>
            </a:r>
            <a:r>
              <a:rPr lang="en-US" sz="1400" dirty="0" err="1" smtClean="0"/>
              <a:t>einmal</a:t>
            </a:r>
            <a:r>
              <a:rPr lang="en-US" sz="1400" dirty="0" smtClean="0"/>
              <a:t> </a:t>
            </a:r>
            <a:r>
              <a:rPr lang="en-US" sz="1400" dirty="0" err="1" smtClean="0"/>
              <a:t>nachdenken</a:t>
            </a:r>
            <a:r>
              <a:rPr lang="en-US" sz="1400" dirty="0" smtClean="0"/>
              <a:t>?</a:t>
            </a:r>
            <a:endParaRPr lang="en-US" sz="1400" dirty="0"/>
          </a:p>
          <a:p>
            <a:pPr>
              <a:defRPr/>
            </a:pPr>
            <a:endParaRPr lang="en-US" dirty="0" smtClean="0"/>
          </a:p>
        </p:txBody>
      </p:sp>
    </p:spTree>
    <p:extLst>
      <p:ext uri="{BB962C8B-B14F-4D97-AF65-F5344CB8AC3E}">
        <p14:creationId xmlns:p14="http://schemas.microsoft.com/office/powerpoint/2010/main" val="3908940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12291" name="Textfeld 11"/>
          <p:cNvSpPr txBox="1">
            <a:spLocks noChangeArrowheads="1"/>
          </p:cNvSpPr>
          <p:nvPr/>
        </p:nvSpPr>
        <p:spPr bwMode="auto">
          <a:xfrm>
            <a:off x="1989138" y="1384300"/>
            <a:ext cx="6956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buNone/>
            </a:pPr>
            <a:r>
              <a:rPr lang="de-DE" dirty="0"/>
              <a:t>OER </a:t>
            </a:r>
            <a:r>
              <a:rPr lang="de-DE" dirty="0" err="1"/>
              <a:t>Infokit</a:t>
            </a:r>
            <a:r>
              <a:rPr lang="de-DE" dirty="0"/>
              <a:t> - Mainstreaming OER Teil 2</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129" y="2457994"/>
            <a:ext cx="1905000" cy="1905000"/>
          </a:xfrm>
          <a:prstGeom prst="rect">
            <a:avLst/>
          </a:prstGeom>
        </p:spPr>
      </p:pic>
      <p:sp>
        <p:nvSpPr>
          <p:cNvPr id="3" name="Rechteck 2"/>
          <p:cNvSpPr/>
          <p:nvPr/>
        </p:nvSpPr>
        <p:spPr>
          <a:xfrm>
            <a:off x="3085084" y="2459504"/>
            <a:ext cx="5812854" cy="1477328"/>
          </a:xfrm>
          <a:prstGeom prst="rect">
            <a:avLst/>
          </a:prstGeom>
        </p:spPr>
        <p:txBody>
          <a:bodyPr wrap="square">
            <a:spAutoFit/>
          </a:bodyPr>
          <a:lstStyle/>
          <a:p>
            <a:r>
              <a:rPr lang="de-DE" i="1" dirty="0" smtClean="0"/>
              <a:t>Kurz: </a:t>
            </a:r>
          </a:p>
          <a:p>
            <a:r>
              <a:rPr lang="de-DE" dirty="0" smtClean="0"/>
              <a:t>http</a:t>
            </a:r>
            <a:r>
              <a:rPr lang="de-DE" dirty="0"/>
              <a:t>://bit.ly/2xRHOCg</a:t>
            </a:r>
            <a:endParaRPr lang="de-DE" dirty="0" smtClean="0"/>
          </a:p>
          <a:p>
            <a:endParaRPr lang="de-DE" dirty="0"/>
          </a:p>
          <a:p>
            <a:r>
              <a:rPr lang="de-DE" i="1" dirty="0" smtClean="0"/>
              <a:t>Lang: </a:t>
            </a:r>
            <a:r>
              <a:rPr lang="de-DE" dirty="0" smtClean="0"/>
              <a:t>http</a:t>
            </a:r>
            <a:r>
              <a:rPr lang="de-DE" dirty="0"/>
              <a:t>://survey.learninglab.de/index.php/376869/lang-de</a:t>
            </a:r>
          </a:p>
        </p:txBody>
      </p:sp>
    </p:spTree>
    <p:extLst>
      <p:ext uri="{BB962C8B-B14F-4D97-AF65-F5344CB8AC3E}">
        <p14:creationId xmlns:p14="http://schemas.microsoft.com/office/powerpoint/2010/main" val="2985291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22883" name="Textfeld 11"/>
          <p:cNvSpPr txBox="1">
            <a:spLocks noChangeArrowheads="1"/>
          </p:cNvSpPr>
          <p:nvPr/>
        </p:nvSpPr>
        <p:spPr bwMode="auto">
          <a:xfrm>
            <a:off x="2874963" y="1416050"/>
            <a:ext cx="3201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dirty="0">
                <a:solidFill>
                  <a:srgbClr val="A3C13C"/>
                </a:solidFill>
              </a:rPr>
              <a:t>Nachweise</a:t>
            </a:r>
            <a:endParaRPr lang="de-DE" altLang="de-DE" b="0" dirty="0">
              <a:solidFill>
                <a:schemeClr val="tx1"/>
              </a:solidFill>
            </a:endParaRPr>
          </a:p>
        </p:txBody>
      </p:sp>
      <p:pic>
        <p:nvPicPr>
          <p:cNvPr id="122885" name="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6573838"/>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4" name="Shape 377"/>
          <p:cNvSpPr/>
          <p:nvPr/>
        </p:nvSpPr>
        <p:spPr>
          <a:xfrm>
            <a:off x="715963" y="6573699"/>
            <a:ext cx="4682372"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5"/>
              </a:rPr>
              <a:t>creativecommons.org/licenses/by-sa/4.0/legalcode.de</a:t>
            </a:r>
            <a:r>
              <a:rPr sz="800" dirty="0">
                <a:solidFill>
                  <a:srgbClr val="000000"/>
                </a:solidFill>
                <a:latin typeface="+mn-lt"/>
                <a:ea typeface="+mn-ea"/>
                <a:cs typeface="Arial" panose="020B0604020202020204" pitchFamily="34" charset="0"/>
                <a:sym typeface="Calibri"/>
              </a:rPr>
              <a:t> </a:t>
            </a:r>
          </a:p>
        </p:txBody>
      </p:sp>
      <p:sp>
        <p:nvSpPr>
          <p:cNvPr id="12" name="Rectangle 3"/>
          <p:cNvSpPr>
            <a:spLocks noChangeArrowheads="1"/>
          </p:cNvSpPr>
          <p:nvPr/>
        </p:nvSpPr>
        <p:spPr bwMode="auto">
          <a:xfrm>
            <a:off x="309836" y="2918512"/>
            <a:ext cx="8332240" cy="28931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de-DE" sz="1400" b="1" dirty="0" smtClean="0">
                <a:hlinkClick r:id="rId6"/>
              </a:rPr>
              <a:t>Ist-Analyse zu freien Bildungsmaterialien (OER).</a:t>
            </a:r>
            <a:r>
              <a:rPr lang="de-DE" sz="1400" dirty="0"/>
              <a:t> </a:t>
            </a:r>
            <a:r>
              <a:rPr lang="de-DE" sz="1400" b="1" dirty="0"/>
              <a:t>Die Situation von freien Bildungsmaterialien (OER) in Deutschland in den Bildungsbereichen Schule, Hochschule, berufliche Bildung und </a:t>
            </a:r>
            <a:r>
              <a:rPr lang="de-DE" sz="1400" b="1" dirty="0" smtClean="0"/>
              <a:t>Weiterbildung</a:t>
            </a:r>
            <a:r>
              <a:rPr lang="de-DE" sz="1400" b="1" dirty="0"/>
              <a:t> </a:t>
            </a:r>
            <a:r>
              <a:rPr lang="de-DE" sz="1400" dirty="0" smtClean="0"/>
              <a:t>von </a:t>
            </a:r>
            <a:r>
              <a:rPr lang="de-DE" sz="1400" dirty="0"/>
              <a:t>Ebner, M., Köpf, E., </a:t>
            </a:r>
            <a:r>
              <a:rPr lang="de-DE" sz="1400" dirty="0" err="1"/>
              <a:t>Muuß-Merholz</a:t>
            </a:r>
            <a:r>
              <a:rPr lang="de-DE" sz="1400" dirty="0"/>
              <a:t>, J., Schön, M., Schön, S., &amp; Weichert, N. </a:t>
            </a:r>
            <a:r>
              <a:rPr lang="de-DE" sz="1400" dirty="0">
                <a:solidFill>
                  <a:srgbClr val="000000"/>
                </a:solidFill>
                <a:cs typeface="Arial" panose="020B0604020202020204" pitchFamily="34" charset="0"/>
              </a:rPr>
              <a:t>ist lizenziert unter einer </a:t>
            </a:r>
            <a:r>
              <a:rPr lang="de-DE" sz="1400" dirty="0">
                <a:solidFill>
                  <a:srgbClr val="000000"/>
                </a:solidFill>
                <a:cs typeface="Arial" panose="020B0604020202020204" pitchFamily="34" charset="0"/>
                <a:hlinkClick r:id="rId7"/>
              </a:rPr>
              <a:t>Creative </a:t>
            </a:r>
            <a:r>
              <a:rPr lang="de-DE" sz="1400" dirty="0" err="1">
                <a:solidFill>
                  <a:srgbClr val="000000"/>
                </a:solidFill>
                <a:cs typeface="Arial" panose="020B0604020202020204" pitchFamily="34" charset="0"/>
                <a:hlinkClick r:id="rId7"/>
              </a:rPr>
              <a:t>Commons</a:t>
            </a:r>
            <a:r>
              <a:rPr lang="de-DE" sz="1400" dirty="0">
                <a:solidFill>
                  <a:srgbClr val="000000"/>
                </a:solidFill>
                <a:cs typeface="Arial" panose="020B0604020202020204" pitchFamily="34" charset="0"/>
                <a:hlinkClick r:id="rId7"/>
              </a:rPr>
              <a:t> Namensnennung - Weitergabe unter gleichen Bedingungen 4.0 International Lizenz</a:t>
            </a:r>
            <a:r>
              <a:rPr lang="de-DE" sz="1400" dirty="0">
                <a:solidFill>
                  <a:srgbClr val="000000"/>
                </a:solidFill>
                <a:cs typeface="Arial" panose="020B0604020202020204" pitchFamily="34" charset="0"/>
              </a:rPr>
              <a:t>. </a:t>
            </a:r>
            <a:endParaRPr lang="de-DE" sz="1400" dirty="0" smtClean="0">
              <a:solidFill>
                <a:srgbClr val="000000"/>
              </a:solidFill>
              <a:cs typeface="Arial" panose="020B0604020202020204" pitchFamily="34" charset="0"/>
            </a:endParaRPr>
          </a:p>
          <a:p>
            <a:pPr defTabSz="914400"/>
            <a:endParaRPr lang="de-DE" sz="1400" dirty="0" smtClean="0">
              <a:solidFill>
                <a:srgbClr val="000000"/>
              </a:solidFill>
              <a:cs typeface="Arial" panose="020B0604020202020204" pitchFamily="34" charset="0"/>
            </a:endParaRPr>
          </a:p>
          <a:p>
            <a:pPr defTabSz="914400"/>
            <a:r>
              <a:rPr lang="en-US" sz="1400" b="1" dirty="0">
                <a:hlinkClick r:id="rId8"/>
              </a:rPr>
              <a:t>Drei </a:t>
            </a:r>
            <a:r>
              <a:rPr lang="en-US" sz="1400" b="1" dirty="0" err="1">
                <a:hlinkClick r:id="rId8"/>
              </a:rPr>
              <a:t>Mythen</a:t>
            </a:r>
            <a:r>
              <a:rPr lang="en-US" sz="1400" b="1" dirty="0">
                <a:hlinkClick r:id="rId8"/>
              </a:rPr>
              <a:t> </a:t>
            </a:r>
            <a:r>
              <a:rPr lang="en-US" sz="1400" b="1" dirty="0" err="1">
                <a:hlinkClick r:id="rId8"/>
              </a:rPr>
              <a:t>über</a:t>
            </a:r>
            <a:r>
              <a:rPr lang="en-US" sz="1400" b="1" dirty="0">
                <a:hlinkClick r:id="rId8"/>
              </a:rPr>
              <a:t> Open Educational </a:t>
            </a:r>
            <a:r>
              <a:rPr lang="en-US" sz="1400" b="1" dirty="0" smtClean="0">
                <a:hlinkClick r:id="rId8"/>
              </a:rPr>
              <a:t>Resources </a:t>
            </a:r>
            <a:r>
              <a:rPr lang="en-US" sz="1400" dirty="0" smtClean="0"/>
              <a:t>von </a:t>
            </a:r>
            <a:r>
              <a:rPr lang="en-US" sz="1400" dirty="0" err="1" smtClean="0"/>
              <a:t>Til</a:t>
            </a:r>
            <a:r>
              <a:rPr lang="en-US" sz="1400" dirty="0" smtClean="0"/>
              <a:t> </a:t>
            </a:r>
            <a:r>
              <a:rPr lang="en-US" sz="1400" dirty="0" err="1" smtClean="0"/>
              <a:t>Kreutzner</a:t>
            </a:r>
            <a:r>
              <a:rPr lang="en-US" sz="1400" dirty="0" smtClean="0"/>
              <a:t> </a:t>
            </a:r>
            <a:r>
              <a:rPr lang="de-DE" sz="1400" dirty="0"/>
              <a:t> </a:t>
            </a:r>
            <a:r>
              <a:rPr lang="de-DE" sz="1400" dirty="0" smtClean="0">
                <a:solidFill>
                  <a:srgbClr val="000000"/>
                </a:solidFill>
                <a:cs typeface="Arial" panose="020B0604020202020204" pitchFamily="34" charset="0"/>
              </a:rPr>
              <a:t>ist </a:t>
            </a:r>
            <a:r>
              <a:rPr lang="de-DE" sz="1400" dirty="0">
                <a:solidFill>
                  <a:srgbClr val="000000"/>
                </a:solidFill>
                <a:cs typeface="Arial" panose="020B0604020202020204" pitchFamily="34" charset="0"/>
              </a:rPr>
              <a:t>lizenziert unter einer </a:t>
            </a:r>
            <a:r>
              <a:rPr lang="de-DE" sz="1400" dirty="0">
                <a:hlinkClick r:id="rId9"/>
              </a:rPr>
              <a:t>Creative </a:t>
            </a:r>
            <a:r>
              <a:rPr lang="de-DE" sz="1400" dirty="0" err="1">
                <a:hlinkClick r:id="rId9"/>
              </a:rPr>
              <a:t>Commons</a:t>
            </a:r>
            <a:r>
              <a:rPr lang="de-DE" sz="1400" dirty="0">
                <a:hlinkClick r:id="rId9"/>
              </a:rPr>
              <a:t> Namensnennung-Keine Bearbeitung Lizenz 2.0 Germany</a:t>
            </a:r>
            <a:r>
              <a:rPr lang="de-DE" sz="1400" dirty="0" smtClean="0"/>
              <a:t>.</a:t>
            </a:r>
          </a:p>
          <a:p>
            <a:pPr defTabSz="914400"/>
            <a:endParaRPr lang="de-DE" sz="1400" dirty="0" smtClean="0"/>
          </a:p>
          <a:p>
            <a:pPr defTabSz="914400"/>
            <a:r>
              <a:rPr lang="de-DE" sz="1400" b="1" dirty="0" smtClean="0">
                <a:solidFill>
                  <a:srgbClr val="000000"/>
                </a:solidFill>
                <a:sym typeface="Lucida Grande"/>
                <a:hlinkClick r:id="rId10"/>
              </a:rPr>
              <a:t>OER-Einsatz </a:t>
            </a:r>
            <a:r>
              <a:rPr lang="de-DE" sz="1400" b="1" dirty="0">
                <a:solidFill>
                  <a:srgbClr val="000000"/>
                </a:solidFill>
                <a:sym typeface="Lucida Grande"/>
                <a:hlinkClick r:id="rId10"/>
              </a:rPr>
              <a:t>in der Schule – Eine Frage der Qualität </a:t>
            </a:r>
            <a:r>
              <a:rPr lang="de-DE" sz="1400" dirty="0">
                <a:solidFill>
                  <a:srgbClr val="000000"/>
                </a:solidFill>
                <a:sym typeface="Lucida Grande"/>
              </a:rPr>
              <a:t>vom Projekt „MINT-L-OER-amt“ der RWTH Aachen bearbeitet von Petra </a:t>
            </a:r>
            <a:r>
              <a:rPr lang="de-DE" sz="1400" dirty="0" err="1">
                <a:solidFill>
                  <a:srgbClr val="000000"/>
                </a:solidFill>
                <a:sym typeface="Lucida Grande"/>
              </a:rPr>
              <a:t>Danielczyk</a:t>
            </a:r>
            <a:r>
              <a:rPr lang="de-DE" sz="1400" dirty="0">
                <a:solidFill>
                  <a:srgbClr val="000000"/>
                </a:solidFill>
                <a:sym typeface="Lucida Grande"/>
              </a:rPr>
              <a:t> für </a:t>
            </a:r>
            <a:r>
              <a:rPr lang="de-DE" sz="1400" dirty="0" err="1">
                <a:solidFill>
                  <a:srgbClr val="000000"/>
                </a:solidFill>
                <a:sym typeface="Lucida Grande"/>
              </a:rPr>
              <a:t>MainstreamingOER</a:t>
            </a:r>
            <a:r>
              <a:rPr lang="de-DE" sz="1400" dirty="0">
                <a:solidFill>
                  <a:srgbClr val="000000"/>
                </a:solidFill>
                <a:sym typeface="Lucida Grande"/>
              </a:rPr>
              <a:t> </a:t>
            </a:r>
            <a:r>
              <a:rPr lang="de-DE" sz="1400" dirty="0">
                <a:solidFill>
                  <a:srgbClr val="000000"/>
                </a:solidFill>
                <a:cs typeface="Arial" panose="020B0604020202020204" pitchFamily="34" charset="0"/>
              </a:rPr>
              <a:t>ist lizenziert unter einer </a:t>
            </a:r>
            <a:r>
              <a:rPr lang="de-DE" sz="1400" dirty="0" smtClean="0">
                <a:solidFill>
                  <a:srgbClr val="000000"/>
                </a:solidFill>
                <a:cs typeface="Arial" panose="020B0604020202020204" pitchFamily="34" charset="0"/>
              </a:rPr>
              <a:t> </a:t>
            </a:r>
            <a:r>
              <a:rPr lang="de-DE" altLang="de-DE" sz="1400" dirty="0" smtClean="0">
                <a:solidFill>
                  <a:srgbClr val="000000"/>
                </a:solidFill>
                <a:sym typeface="Lucida Grande"/>
                <a:hlinkClick r:id="rId5"/>
              </a:rPr>
              <a:t>creativecommons.org/</a:t>
            </a:r>
            <a:r>
              <a:rPr lang="de-DE" altLang="de-DE" sz="1400" dirty="0" err="1" smtClean="0">
                <a:solidFill>
                  <a:srgbClr val="000000"/>
                </a:solidFill>
                <a:sym typeface="Lucida Grande"/>
                <a:hlinkClick r:id="rId5"/>
              </a:rPr>
              <a:t>licenses</a:t>
            </a:r>
            <a:r>
              <a:rPr lang="de-DE" altLang="de-DE" sz="1400" dirty="0" smtClean="0">
                <a:solidFill>
                  <a:srgbClr val="000000"/>
                </a:solidFill>
                <a:sym typeface="Lucida Grande"/>
                <a:hlinkClick r:id="rId5"/>
              </a:rPr>
              <a:t>/</a:t>
            </a:r>
            <a:r>
              <a:rPr lang="de-DE" altLang="de-DE" sz="1400" dirty="0" err="1" smtClean="0">
                <a:solidFill>
                  <a:srgbClr val="000000"/>
                </a:solidFill>
                <a:sym typeface="Lucida Grande"/>
                <a:hlinkClick r:id="rId5"/>
              </a:rPr>
              <a:t>by-sa</a:t>
            </a:r>
            <a:r>
              <a:rPr lang="de-DE" altLang="de-DE" sz="1400" dirty="0" smtClean="0">
                <a:solidFill>
                  <a:srgbClr val="000000"/>
                </a:solidFill>
                <a:sym typeface="Lucida Grande"/>
                <a:hlinkClick r:id="rId5"/>
              </a:rPr>
              <a:t>/4.0/legalcode.de</a:t>
            </a:r>
            <a:r>
              <a:rPr lang="de-DE" altLang="de-DE" sz="1400" dirty="0" smtClean="0">
                <a:solidFill>
                  <a:srgbClr val="000000"/>
                </a:solidFill>
                <a:sym typeface="Lucida Grande"/>
              </a:rPr>
              <a:t>.</a:t>
            </a:r>
            <a:endParaRPr lang="de-DE" sz="1400" b="1" dirty="0">
              <a:solidFill>
                <a:srgbClr val="000000"/>
              </a:solidFill>
              <a:cs typeface="Arial" panose="020B0604020202020204" pitchFamily="34" charset="0"/>
            </a:endParaRPr>
          </a:p>
          <a:p>
            <a:pPr defTabSz="914400"/>
            <a:endParaRPr lang="de-DE" sz="1400" b="1" dirty="0" smtClean="0">
              <a:solidFill>
                <a:srgbClr val="000000"/>
              </a:solidFill>
              <a:cs typeface="Arial" panose="020B0604020202020204" pitchFamily="34" charset="0"/>
            </a:endParaRPr>
          </a:p>
        </p:txBody>
      </p:sp>
    </p:spTree>
    <p:extLst>
      <p:ext uri="{BB962C8B-B14F-4D97-AF65-F5344CB8AC3E}">
        <p14:creationId xmlns:p14="http://schemas.microsoft.com/office/powerpoint/2010/main" val="4269146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18787" name="Textfeld 11"/>
          <p:cNvSpPr txBox="1">
            <a:spLocks noChangeArrowheads="1"/>
          </p:cNvSpPr>
          <p:nvPr/>
        </p:nvSpPr>
        <p:spPr bwMode="auto">
          <a:xfrm>
            <a:off x="2874963" y="1416050"/>
            <a:ext cx="3201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Kontakt</a:t>
            </a:r>
            <a:endParaRPr lang="de-DE" altLang="de-DE" b="0">
              <a:solidFill>
                <a:schemeClr val="tx1"/>
              </a:solidFill>
            </a:endParaRPr>
          </a:p>
        </p:txBody>
      </p:sp>
      <p:sp>
        <p:nvSpPr>
          <p:cNvPr id="23" name="Shape 241"/>
          <p:cNvSpPr/>
          <p:nvPr/>
        </p:nvSpPr>
        <p:spPr>
          <a:xfrm>
            <a:off x="2874963" y="4699000"/>
            <a:ext cx="3260725" cy="738188"/>
          </a:xfrm>
          <a:prstGeom prst="rect">
            <a:avLst/>
          </a:prstGeom>
          <a:extLst>
            <a:ext uri="{C572A759-6A51-4108-AA02-DFA0A04FC94B}"/>
          </a:extLst>
        </p:spPr>
        <p:txBody>
          <a:bodyPr lIns="0" tIns="0" rIns="0" bIns="0">
            <a:spAutoFit/>
          </a:bodyPr>
          <a:lstStyle/>
          <a:p>
            <a:pPr marL="382587" defTabSz="914400">
              <a:buClr>
                <a:srgbClr val="0061A4"/>
              </a:buClr>
              <a:buFont typeface="Arial"/>
              <a:buNone/>
              <a:defRPr sz="2000" b="1">
                <a:solidFill>
                  <a:srgbClr val="7C7C7A"/>
                </a:solidFill>
                <a:uFill>
                  <a:solidFill>
                    <a:srgbClr val="0061A4"/>
                  </a:solidFill>
                </a:uFill>
                <a:latin typeface="Arial"/>
                <a:ea typeface="Arial"/>
                <a:cs typeface="Arial"/>
                <a:sym typeface="Arial"/>
              </a:defRPr>
            </a:pPr>
            <a:r>
              <a:rPr lang="de-DE" sz="1600" b="1" dirty="0">
                <a:solidFill>
                  <a:srgbClr val="7C7C7A"/>
                </a:solidFill>
                <a:uFill>
                  <a:solidFill>
                    <a:srgbClr val="0061A4"/>
                  </a:solidFill>
                </a:uFill>
                <a:latin typeface="Arial"/>
                <a:ea typeface="Arial"/>
                <a:cs typeface="Arial"/>
                <a:sym typeface="Arial"/>
              </a:rPr>
              <a:t>Dr. Bettina Waffner</a:t>
            </a:r>
            <a:r>
              <a:rPr sz="1600" b="1" dirty="0">
                <a:solidFill>
                  <a:srgbClr val="7C7C7A"/>
                </a:solidFill>
                <a:uFill>
                  <a:solidFill>
                    <a:srgbClr val="0061A4"/>
                  </a:solidFill>
                </a:uFill>
                <a:latin typeface="Arial"/>
                <a:ea typeface="Arial"/>
                <a:cs typeface="Arial"/>
                <a:sym typeface="Arial"/>
              </a:rPr>
              <a:t/>
            </a:r>
            <a:br>
              <a:rPr sz="1600" b="1" dirty="0">
                <a:solidFill>
                  <a:srgbClr val="7C7C7A"/>
                </a:solidFill>
                <a:uFill>
                  <a:solidFill>
                    <a:srgbClr val="0061A4"/>
                  </a:solidFill>
                </a:uFill>
                <a:latin typeface="Arial"/>
                <a:ea typeface="Arial"/>
                <a:cs typeface="Arial"/>
                <a:sym typeface="Arial"/>
              </a:rPr>
            </a:br>
            <a:r>
              <a:rPr sz="1600" b="1" dirty="0">
                <a:solidFill>
                  <a:srgbClr val="7C7C7A"/>
                </a:solidFill>
                <a:uFill>
                  <a:solidFill>
                    <a:srgbClr val="0061A4"/>
                  </a:solidFill>
                </a:uFill>
                <a:latin typeface="Arial"/>
                <a:ea typeface="Arial"/>
                <a:cs typeface="Arial"/>
                <a:sym typeface="Arial"/>
              </a:rPr>
              <a:t>+49 201 183 </a:t>
            </a:r>
            <a:r>
              <a:rPr lang="de-DE" sz="1600" b="1" dirty="0">
                <a:solidFill>
                  <a:srgbClr val="7C7C7A"/>
                </a:solidFill>
                <a:uFill>
                  <a:solidFill>
                    <a:srgbClr val="0061A4"/>
                  </a:solidFill>
                </a:uFill>
                <a:latin typeface="Arial"/>
                <a:ea typeface="Arial"/>
                <a:cs typeface="Arial"/>
                <a:sym typeface="Arial"/>
              </a:rPr>
              <a:t>6476</a:t>
            </a:r>
            <a:r>
              <a:rPr sz="1600" b="1" dirty="0">
                <a:solidFill>
                  <a:srgbClr val="7C7C7A"/>
                </a:solidFill>
                <a:uFill>
                  <a:solidFill>
                    <a:srgbClr val="0061A4"/>
                  </a:solidFill>
                </a:uFill>
                <a:latin typeface="Arial"/>
                <a:ea typeface="Arial"/>
                <a:cs typeface="Arial"/>
                <a:sym typeface="Arial"/>
              </a:rPr>
              <a:t>      </a:t>
            </a:r>
          </a:p>
          <a:p>
            <a:pPr marL="382587" defTabSz="914400">
              <a:buClr>
                <a:srgbClr val="0061A4"/>
              </a:buClr>
              <a:buFont typeface="Arial"/>
              <a:buNone/>
              <a:defRPr sz="2000" b="1">
                <a:solidFill>
                  <a:srgbClr val="7C7C7A"/>
                </a:solidFill>
                <a:uFill>
                  <a:solidFill>
                    <a:srgbClr val="0061A4"/>
                  </a:solidFill>
                </a:uFill>
                <a:latin typeface="Arial"/>
                <a:ea typeface="Arial"/>
                <a:cs typeface="Arial"/>
                <a:sym typeface="Arial"/>
              </a:defRPr>
            </a:pPr>
            <a:r>
              <a:rPr lang="de-DE" sz="1600" b="1" dirty="0" err="1">
                <a:solidFill>
                  <a:srgbClr val="7C7C7A"/>
                </a:solidFill>
                <a:uFill>
                  <a:solidFill>
                    <a:srgbClr val="0061A4"/>
                  </a:solidFill>
                </a:uFill>
                <a:latin typeface="Arial"/>
                <a:ea typeface="Arial"/>
                <a:cs typeface="Arial"/>
                <a:sym typeface="Arial"/>
              </a:rPr>
              <a:t>bettina.waffner</a:t>
            </a:r>
            <a:r>
              <a:rPr sz="1600" b="1" dirty="0">
                <a:solidFill>
                  <a:srgbClr val="7C7C7A"/>
                </a:solidFill>
                <a:uFill>
                  <a:solidFill>
                    <a:srgbClr val="0061A4"/>
                  </a:solidFill>
                </a:uFill>
                <a:latin typeface="Arial"/>
                <a:ea typeface="Arial"/>
                <a:cs typeface="Arial"/>
                <a:sym typeface="Arial"/>
              </a:rPr>
              <a:t>@uni-due.de</a:t>
            </a:r>
          </a:p>
        </p:txBody>
      </p:sp>
      <p:pic>
        <p:nvPicPr>
          <p:cNvPr id="118789" name="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6573838"/>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8791"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5912" y="2335213"/>
            <a:ext cx="3240087" cy="215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hape 377"/>
          <p:cNvSpPr/>
          <p:nvPr/>
        </p:nvSpPr>
        <p:spPr>
          <a:xfrm>
            <a:off x="715963" y="6573838"/>
            <a:ext cx="4878387"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DE 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6"/>
              </a:rPr>
              <a:t>creativecommons.org/licenses/by-sa/4.0/legalcode.de</a:t>
            </a:r>
            <a:r>
              <a:rPr sz="800" dirty="0">
                <a:solidFill>
                  <a:srgbClr val="000000"/>
                </a:solidFill>
                <a:latin typeface="+mn-lt"/>
                <a:ea typeface="+mn-ea"/>
                <a:cs typeface="Arial" panose="020B0604020202020204" pitchFamily="34" charset="0"/>
                <a:sym typeface="Calibri"/>
              </a:rPr>
              <a:t> </a:t>
            </a:r>
          </a:p>
        </p:txBody>
      </p:sp>
    </p:spTree>
    <p:extLst>
      <p:ext uri="{BB962C8B-B14F-4D97-AF65-F5344CB8AC3E}">
        <p14:creationId xmlns:p14="http://schemas.microsoft.com/office/powerpoint/2010/main" val="596339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12291" name="Textfeld 11"/>
          <p:cNvSpPr txBox="1">
            <a:spLocks noChangeArrowheads="1"/>
          </p:cNvSpPr>
          <p:nvPr/>
        </p:nvSpPr>
        <p:spPr bwMode="auto">
          <a:xfrm>
            <a:off x="1989138" y="1384300"/>
            <a:ext cx="69564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Open Educational Resources (OER)</a:t>
            </a:r>
          </a:p>
          <a:p>
            <a:pPr algn="ctr">
              <a:spcBef>
                <a:spcPct val="0"/>
              </a:spcBef>
              <a:spcAft>
                <a:spcPct val="0"/>
              </a:spcAft>
              <a:buFontTx/>
              <a:buNone/>
            </a:pPr>
            <a:r>
              <a:rPr lang="de-DE" altLang="de-DE" sz="2000" b="0">
                <a:solidFill>
                  <a:srgbClr val="A3C13C"/>
                </a:solidFill>
              </a:rPr>
              <a:t>Workshop-Agenda</a:t>
            </a:r>
          </a:p>
          <a:p>
            <a:pPr>
              <a:spcBef>
                <a:spcPct val="0"/>
              </a:spcBef>
              <a:spcAft>
                <a:spcPct val="0"/>
              </a:spcAft>
              <a:buFontTx/>
              <a:buNone/>
            </a:pPr>
            <a:endParaRPr lang="de-DE" altLang="de-DE" b="0">
              <a:solidFill>
                <a:schemeClr val="tx1"/>
              </a:solidFill>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0245" name="Textfeld 8"/>
          <p:cNvSpPr txBox="1">
            <a:spLocks noChangeArrowheads="1"/>
          </p:cNvSpPr>
          <p:nvPr/>
        </p:nvSpPr>
        <p:spPr bwMode="auto">
          <a:xfrm>
            <a:off x="600075" y="2379350"/>
            <a:ext cx="83597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nSpc>
                <a:spcPct val="150000"/>
              </a:lnSpc>
              <a:spcBef>
                <a:spcPct val="0"/>
              </a:spcBef>
              <a:spcAft>
                <a:spcPct val="0"/>
              </a:spcAft>
              <a:buFont typeface="+mj-lt"/>
              <a:buAutoNum type="arabicPeriod"/>
              <a:defRPr/>
            </a:pPr>
            <a:r>
              <a:rPr lang="de-DE" altLang="de-DE" sz="1800" b="0" dirty="0" smtClean="0">
                <a:solidFill>
                  <a:schemeClr val="tx1"/>
                </a:solidFill>
              </a:rPr>
              <a:t>Die Qualität von Bildungsmaterialien im digitalen Zeitalter – eine Einführung</a:t>
            </a:r>
          </a:p>
          <a:p>
            <a:pPr>
              <a:lnSpc>
                <a:spcPct val="150000"/>
              </a:lnSpc>
              <a:spcBef>
                <a:spcPct val="0"/>
              </a:spcBef>
              <a:spcAft>
                <a:spcPct val="0"/>
              </a:spcAft>
              <a:buFont typeface="Calibri" panose="020F0502020204030204" pitchFamily="34" charset="0"/>
              <a:buAutoNum type="arabicPeriod"/>
              <a:defRPr/>
            </a:pPr>
            <a:r>
              <a:rPr lang="de-DE" altLang="de-DE" sz="1800" b="0" dirty="0" smtClean="0">
                <a:solidFill>
                  <a:schemeClr val="tx1"/>
                </a:solidFill>
              </a:rPr>
              <a:t>Was ist Qualität, wer darf sie bewerten und wie?</a:t>
            </a:r>
          </a:p>
          <a:p>
            <a:pPr>
              <a:lnSpc>
                <a:spcPct val="150000"/>
              </a:lnSpc>
              <a:spcBef>
                <a:spcPct val="0"/>
              </a:spcBef>
              <a:spcAft>
                <a:spcPct val="0"/>
              </a:spcAft>
              <a:buFont typeface="Calibri" panose="020F0502020204030204" pitchFamily="34" charset="0"/>
              <a:buAutoNum type="arabicPeriod"/>
              <a:defRPr/>
            </a:pPr>
            <a:r>
              <a:rPr lang="de-DE" altLang="de-DE" sz="1800" b="0" dirty="0" smtClean="0">
                <a:solidFill>
                  <a:schemeClr val="tx1"/>
                </a:solidFill>
              </a:rPr>
              <a:t>World Café – Qualität </a:t>
            </a:r>
          </a:p>
          <a:p>
            <a:pPr>
              <a:lnSpc>
                <a:spcPct val="150000"/>
              </a:lnSpc>
              <a:spcBef>
                <a:spcPct val="0"/>
              </a:spcBef>
              <a:spcAft>
                <a:spcPct val="0"/>
              </a:spcAft>
              <a:buFont typeface="Calibri" panose="020F0502020204030204" pitchFamily="34" charset="0"/>
              <a:buAutoNum type="arabicPeriod"/>
              <a:defRPr/>
            </a:pPr>
            <a:r>
              <a:rPr lang="de-DE" altLang="de-DE" sz="1800" b="0" dirty="0" smtClean="0">
                <a:solidFill>
                  <a:schemeClr val="tx1"/>
                </a:solidFill>
              </a:rPr>
              <a:t>Möglichkeiten der Qualitätsbewertung im Netz</a:t>
            </a:r>
          </a:p>
          <a:p>
            <a:pPr>
              <a:lnSpc>
                <a:spcPct val="150000"/>
              </a:lnSpc>
              <a:spcBef>
                <a:spcPct val="0"/>
              </a:spcBef>
              <a:spcAft>
                <a:spcPct val="0"/>
              </a:spcAft>
              <a:buFont typeface="+mj-lt"/>
              <a:buAutoNum type="arabicPeriod"/>
              <a:defRPr/>
            </a:pPr>
            <a:r>
              <a:rPr lang="de-DE" altLang="de-DE" sz="1800" b="0" dirty="0" smtClean="0">
                <a:solidFill>
                  <a:schemeClr val="tx1"/>
                </a:solidFill>
              </a:rPr>
              <a:t>Rückblick </a:t>
            </a:r>
            <a:r>
              <a:rPr lang="de-DE" altLang="de-DE" sz="1800" b="0" dirty="0">
                <a:solidFill>
                  <a:schemeClr val="tx1"/>
                </a:solidFill>
              </a:rPr>
              <a:t>auf die vier Qualifizierungsmodule</a:t>
            </a:r>
          </a:p>
          <a:p>
            <a:pPr>
              <a:lnSpc>
                <a:spcPct val="150000"/>
              </a:lnSpc>
              <a:spcBef>
                <a:spcPct val="0"/>
              </a:spcBef>
              <a:spcAft>
                <a:spcPct val="0"/>
              </a:spcAft>
              <a:buFont typeface="Calibri" panose="020F0502020204030204" pitchFamily="34" charset="0"/>
              <a:buAutoNum type="arabicPeriod"/>
              <a:defRPr/>
            </a:pPr>
            <a:r>
              <a:rPr lang="de-DE" altLang="de-DE" sz="1800" b="0" dirty="0" smtClean="0">
                <a:solidFill>
                  <a:schemeClr val="tx1"/>
                </a:solidFill>
              </a:rPr>
              <a:t>Das </a:t>
            </a:r>
            <a:r>
              <a:rPr lang="de-DE" altLang="de-DE" sz="1800" b="0" dirty="0">
                <a:solidFill>
                  <a:schemeClr val="tx1"/>
                </a:solidFill>
              </a:rPr>
              <a:t>Bewerten von Materialien in der Praxis – der </a:t>
            </a:r>
            <a:r>
              <a:rPr lang="de-DE" altLang="de-DE" sz="1800" b="0" dirty="0" smtClean="0">
                <a:solidFill>
                  <a:schemeClr val="tx1"/>
                </a:solidFill>
              </a:rPr>
              <a:t>Materialkoffer</a:t>
            </a:r>
          </a:p>
          <a:p>
            <a:pPr>
              <a:lnSpc>
                <a:spcPct val="150000"/>
              </a:lnSpc>
              <a:spcBef>
                <a:spcPct val="0"/>
              </a:spcBef>
              <a:spcAft>
                <a:spcPct val="0"/>
              </a:spcAft>
              <a:buFont typeface="+mj-lt"/>
              <a:buAutoNum type="arabicPeriod"/>
              <a:defRPr/>
            </a:pPr>
            <a:r>
              <a:rPr lang="de-DE" altLang="de-DE" sz="1800" b="0" dirty="0" smtClean="0">
                <a:solidFill>
                  <a:schemeClr val="tx1"/>
                </a:solidFill>
              </a:rPr>
              <a:t>Das Wissen über offene Bildungsmaterialien als </a:t>
            </a:r>
            <a:r>
              <a:rPr lang="de-DE" altLang="de-DE" sz="1800" b="0" dirty="0" err="1" smtClean="0">
                <a:solidFill>
                  <a:schemeClr val="tx1"/>
                </a:solidFill>
              </a:rPr>
              <a:t>MultiplikatorIn</a:t>
            </a:r>
            <a:r>
              <a:rPr lang="de-DE" altLang="de-DE" sz="1800" b="0" dirty="0" smtClean="0">
                <a:solidFill>
                  <a:schemeClr val="tx1"/>
                </a:solidFill>
              </a:rPr>
              <a:t> weitergeben</a:t>
            </a:r>
          </a:p>
          <a:p>
            <a:pPr>
              <a:lnSpc>
                <a:spcPct val="150000"/>
              </a:lnSpc>
              <a:spcBef>
                <a:spcPct val="0"/>
              </a:spcBef>
              <a:spcAft>
                <a:spcPct val="0"/>
              </a:spcAft>
              <a:buFont typeface="+mj-lt"/>
              <a:buAutoNum type="arabicPeriod"/>
              <a:defRPr/>
            </a:pPr>
            <a:r>
              <a:rPr lang="de-DE" altLang="de-DE" sz="1800" b="0" dirty="0" smtClean="0">
                <a:solidFill>
                  <a:schemeClr val="tx1"/>
                </a:solidFill>
              </a:rPr>
              <a:t>Reflexion der gesamten </a:t>
            </a:r>
            <a:r>
              <a:rPr lang="de-DE" altLang="de-DE" sz="1800" b="0" dirty="0" err="1" smtClean="0">
                <a:solidFill>
                  <a:schemeClr val="tx1"/>
                </a:solidFill>
              </a:rPr>
              <a:t>Workshopreihe</a:t>
            </a:r>
            <a:r>
              <a:rPr lang="de-DE" altLang="de-DE" sz="1800" b="0" dirty="0" smtClean="0">
                <a:solidFill>
                  <a:schemeClr val="tx1"/>
                </a:solidFill>
              </a:rPr>
              <a:t> mit dem </a:t>
            </a:r>
            <a:r>
              <a:rPr lang="de-DE" altLang="de-DE" sz="1800" b="0" dirty="0" err="1" smtClean="0">
                <a:solidFill>
                  <a:schemeClr val="tx1"/>
                </a:solidFill>
              </a:rPr>
              <a:t>InfoKit</a:t>
            </a:r>
            <a:endParaRPr lang="de-DE" altLang="de-DE" sz="1800" b="0" dirty="0">
              <a:solidFill>
                <a:schemeClr val="tx1"/>
              </a:solidFill>
            </a:endParaRPr>
          </a:p>
        </p:txBody>
      </p:sp>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611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563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8196"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feld 11"/>
          <p:cNvSpPr txBox="1">
            <a:spLocks noChangeArrowheads="1"/>
          </p:cNvSpPr>
          <p:nvPr/>
        </p:nvSpPr>
        <p:spPr bwMode="auto">
          <a:xfrm>
            <a:off x="-258418" y="2092362"/>
            <a:ext cx="50205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dirty="0" smtClean="0">
                <a:solidFill>
                  <a:srgbClr val="A3C13C"/>
                </a:solidFill>
              </a:rPr>
              <a:t>Ist-Analyse zu freien Bildungsmaterialien (OER)</a:t>
            </a:r>
            <a:endParaRPr lang="de-DE" altLang="de-DE" sz="2000" b="0" i="1" dirty="0">
              <a:solidFill>
                <a:srgbClr val="A3C13C"/>
              </a:solidFill>
            </a:endParaRPr>
          </a:p>
        </p:txBody>
      </p:sp>
      <p:sp>
        <p:nvSpPr>
          <p:cNvPr id="9" name="Shape 377"/>
          <p:cNvSpPr/>
          <p:nvPr/>
        </p:nvSpPr>
        <p:spPr>
          <a:xfrm>
            <a:off x="2260600" y="5789613"/>
            <a:ext cx="101600"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sp>
        <p:nvSpPr>
          <p:cNvPr id="13"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5"/>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70" y="-879476"/>
            <a:ext cx="9179269" cy="9179269"/>
          </a:xfrm>
          <a:prstGeom prst="rect">
            <a:avLst/>
          </a:prstGeom>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0245" name="Textfeld 8"/>
          <p:cNvSpPr txBox="1">
            <a:spLocks noChangeArrowheads="1"/>
          </p:cNvSpPr>
          <p:nvPr/>
        </p:nvSpPr>
        <p:spPr bwMode="auto">
          <a:xfrm>
            <a:off x="225547" y="5770856"/>
            <a:ext cx="5344338" cy="4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nSpc>
                <a:spcPct val="150000"/>
              </a:lnSpc>
              <a:spcBef>
                <a:spcPct val="0"/>
              </a:spcBef>
              <a:spcAft>
                <a:spcPct val="0"/>
              </a:spcAft>
              <a:buNone/>
              <a:defRPr/>
            </a:pPr>
            <a:r>
              <a:rPr lang="de-DE" altLang="de-DE" sz="800" b="0" dirty="0" smtClean="0">
                <a:solidFill>
                  <a:schemeClr val="tx1"/>
                </a:solidFill>
              </a:rPr>
              <a:t>David </a:t>
            </a:r>
            <a:r>
              <a:rPr lang="de-DE" altLang="de-DE" sz="800" b="0" dirty="0" err="1" smtClean="0">
                <a:solidFill>
                  <a:schemeClr val="tx1"/>
                </a:solidFill>
              </a:rPr>
              <a:t>Wiley</a:t>
            </a:r>
            <a:r>
              <a:rPr lang="de-DE" altLang="de-DE" sz="800" b="0" dirty="0" smtClean="0">
                <a:solidFill>
                  <a:schemeClr val="tx1"/>
                </a:solidFill>
              </a:rPr>
              <a:t> </a:t>
            </a:r>
          </a:p>
          <a:p>
            <a:pPr marL="0" indent="0">
              <a:lnSpc>
                <a:spcPct val="150000"/>
              </a:lnSpc>
              <a:spcBef>
                <a:spcPct val="0"/>
              </a:spcBef>
              <a:spcAft>
                <a:spcPct val="0"/>
              </a:spcAft>
              <a:buNone/>
              <a:defRPr/>
            </a:pPr>
            <a:r>
              <a:rPr lang="de-DE" altLang="de-DE" sz="800" b="0" dirty="0" smtClean="0">
                <a:solidFill>
                  <a:schemeClr val="tx1"/>
                </a:solidFill>
              </a:rPr>
              <a:t>cc </a:t>
            </a:r>
            <a:r>
              <a:rPr lang="de-DE" altLang="de-DE" sz="800" b="0" dirty="0" err="1" smtClean="0">
                <a:solidFill>
                  <a:schemeClr val="tx1"/>
                </a:solidFill>
              </a:rPr>
              <a:t>by</a:t>
            </a:r>
            <a:r>
              <a:rPr lang="de-DE" altLang="de-DE" sz="800" b="0" dirty="0">
                <a:solidFill>
                  <a:schemeClr val="tx1"/>
                </a:solidFill>
              </a:rPr>
              <a:t> Celine Morton URL: https://www.flickr.com/photos/davidwiley/15147776963/in/photostream/</a:t>
            </a:r>
            <a:endParaRPr lang="de-DE" altLang="de-DE" sz="800" b="0" dirty="0" smtClean="0">
              <a:solidFill>
                <a:schemeClr val="tx1"/>
              </a:solidFill>
            </a:endParaRPr>
          </a:p>
        </p:txBody>
      </p:sp>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739" y="2154795"/>
            <a:ext cx="4844111" cy="3599969"/>
          </a:xfrm>
          <a:prstGeom prst="rect">
            <a:avLst/>
          </a:prstGeom>
          <a:ln>
            <a:noFill/>
          </a:ln>
          <a:effectLst>
            <a:outerShdw blurRad="190500" algn="tl" rotWithShape="0">
              <a:srgbClr val="000000">
                <a:alpha val="70000"/>
              </a:srgbClr>
            </a:outerShdw>
          </a:effectLst>
        </p:spPr>
      </p:pic>
      <p:sp>
        <p:nvSpPr>
          <p:cNvPr id="9" name="Textfeld 8"/>
          <p:cNvSpPr txBox="1">
            <a:spLocks noChangeArrowheads="1"/>
          </p:cNvSpPr>
          <p:nvPr/>
        </p:nvSpPr>
        <p:spPr bwMode="auto">
          <a:xfrm>
            <a:off x="5569885" y="2154795"/>
            <a:ext cx="3312625" cy="2862322"/>
          </a:xfrm>
          <a:prstGeom prst="rect">
            <a:avLst/>
          </a:prstGeom>
          <a:solidFill>
            <a:srgbClr val="A4C13D"/>
          </a:solidFill>
          <a:ln>
            <a:noFill/>
          </a:ln>
          <a:effectLst>
            <a:outerShdw blurRad="63500" sx="102000" sy="102000" algn="ctr" rotWithShape="0">
              <a:prstClr val="black">
                <a:alpha val="40000"/>
              </a:prstClr>
            </a:outerShdw>
          </a:effectLs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nSpc>
                <a:spcPct val="150000"/>
              </a:lnSpc>
              <a:spcBef>
                <a:spcPct val="0"/>
              </a:spcBef>
              <a:spcAft>
                <a:spcPct val="0"/>
              </a:spcAft>
              <a:buNone/>
              <a:defRPr/>
            </a:pPr>
            <a:r>
              <a:rPr lang="de-DE" altLang="de-DE" sz="1800" dirty="0" err="1" smtClean="0">
                <a:solidFill>
                  <a:schemeClr val="tx1"/>
                </a:solidFill>
              </a:rPr>
              <a:t>Stop</a:t>
            </a:r>
            <a:r>
              <a:rPr lang="de-DE" altLang="de-DE" sz="1800" dirty="0" smtClean="0">
                <a:solidFill>
                  <a:schemeClr val="tx1"/>
                </a:solidFill>
              </a:rPr>
              <a:t> </a:t>
            </a:r>
            <a:r>
              <a:rPr lang="de-DE" altLang="de-DE" sz="1800" dirty="0" err="1" smtClean="0">
                <a:solidFill>
                  <a:schemeClr val="tx1"/>
                </a:solidFill>
              </a:rPr>
              <a:t>Saying</a:t>
            </a:r>
            <a:r>
              <a:rPr lang="de-DE" altLang="de-DE" sz="1800" dirty="0" smtClean="0">
                <a:solidFill>
                  <a:schemeClr val="tx1"/>
                </a:solidFill>
              </a:rPr>
              <a:t> „High Quality“!</a:t>
            </a:r>
          </a:p>
          <a:p>
            <a:pPr marL="0" indent="0">
              <a:lnSpc>
                <a:spcPct val="150000"/>
              </a:lnSpc>
              <a:spcBef>
                <a:spcPct val="0"/>
              </a:spcBef>
              <a:spcAft>
                <a:spcPct val="0"/>
              </a:spcAft>
              <a:buNone/>
              <a:defRPr/>
            </a:pPr>
            <a:endParaRPr lang="de-DE" altLang="de-DE" sz="1800" b="0" dirty="0">
              <a:solidFill>
                <a:schemeClr val="tx1"/>
              </a:solidFill>
            </a:endParaRPr>
          </a:p>
          <a:p>
            <a:pPr marL="0" indent="0">
              <a:lnSpc>
                <a:spcPct val="150000"/>
              </a:lnSpc>
              <a:spcBef>
                <a:spcPct val="0"/>
              </a:spcBef>
              <a:spcAft>
                <a:spcPct val="0"/>
              </a:spcAft>
              <a:buNone/>
              <a:defRPr/>
            </a:pPr>
            <a:r>
              <a:rPr lang="de-DE" altLang="de-DE" sz="1800" b="0" dirty="0" smtClean="0">
                <a:solidFill>
                  <a:schemeClr val="tx1"/>
                </a:solidFill>
              </a:rPr>
              <a:t>„</a:t>
            </a:r>
            <a:r>
              <a:rPr lang="de-DE" altLang="de-DE" sz="1800" b="0" dirty="0" err="1" smtClean="0">
                <a:solidFill>
                  <a:schemeClr val="tx1"/>
                </a:solidFill>
              </a:rPr>
              <a:t>We</a:t>
            </a:r>
            <a:r>
              <a:rPr lang="de-DE" altLang="de-DE" sz="1800" b="0" dirty="0" smtClean="0">
                <a:solidFill>
                  <a:schemeClr val="tx1"/>
                </a:solidFill>
              </a:rPr>
              <a:t> </a:t>
            </a:r>
            <a:r>
              <a:rPr lang="de-DE" altLang="de-DE" sz="1800" b="0" dirty="0" err="1" smtClean="0">
                <a:solidFill>
                  <a:schemeClr val="tx1"/>
                </a:solidFill>
              </a:rPr>
              <a:t>don‘t</a:t>
            </a:r>
            <a:r>
              <a:rPr lang="de-DE" altLang="de-DE" sz="1800" b="0" dirty="0" smtClean="0">
                <a:solidFill>
                  <a:schemeClr val="tx1"/>
                </a:solidFill>
              </a:rPr>
              <a:t> </a:t>
            </a:r>
            <a:r>
              <a:rPr lang="de-DE" altLang="de-DE" sz="1800" b="0" dirty="0" err="1" smtClean="0">
                <a:solidFill>
                  <a:schemeClr val="tx1"/>
                </a:solidFill>
              </a:rPr>
              <a:t>want</a:t>
            </a:r>
            <a:r>
              <a:rPr lang="de-DE" altLang="de-DE" sz="1800" b="0" dirty="0" smtClean="0">
                <a:solidFill>
                  <a:schemeClr val="tx1"/>
                </a:solidFill>
              </a:rPr>
              <a:t> high </a:t>
            </a:r>
            <a:r>
              <a:rPr lang="de-DE" altLang="de-DE" sz="1800" b="0" dirty="0" err="1" smtClean="0">
                <a:solidFill>
                  <a:schemeClr val="tx1"/>
                </a:solidFill>
              </a:rPr>
              <a:t>quality</a:t>
            </a:r>
            <a:r>
              <a:rPr lang="de-DE" altLang="de-DE" sz="1800" b="0" dirty="0" smtClean="0">
                <a:solidFill>
                  <a:schemeClr val="tx1"/>
                </a:solidFill>
              </a:rPr>
              <a:t> </a:t>
            </a:r>
            <a:r>
              <a:rPr lang="de-DE" altLang="de-DE" sz="1800" b="0" dirty="0" err="1" smtClean="0">
                <a:solidFill>
                  <a:schemeClr val="tx1"/>
                </a:solidFill>
              </a:rPr>
              <a:t>educational</a:t>
            </a:r>
            <a:r>
              <a:rPr lang="de-DE" altLang="de-DE" sz="1800" b="0" dirty="0" smtClean="0">
                <a:solidFill>
                  <a:schemeClr val="tx1"/>
                </a:solidFill>
              </a:rPr>
              <a:t> </a:t>
            </a:r>
            <a:r>
              <a:rPr lang="de-DE" altLang="de-DE" sz="1800" b="0" dirty="0" err="1" smtClean="0">
                <a:solidFill>
                  <a:schemeClr val="tx1"/>
                </a:solidFill>
              </a:rPr>
              <a:t>materials</a:t>
            </a:r>
            <a:r>
              <a:rPr lang="de-DE" altLang="de-DE" sz="1800" b="0" dirty="0" smtClean="0">
                <a:solidFill>
                  <a:schemeClr val="tx1"/>
                </a:solidFill>
              </a:rPr>
              <a:t> – </a:t>
            </a:r>
            <a:r>
              <a:rPr lang="de-DE" altLang="de-DE" sz="1800" b="0" dirty="0" err="1" smtClean="0">
                <a:solidFill>
                  <a:schemeClr val="tx1"/>
                </a:solidFill>
              </a:rPr>
              <a:t>we</a:t>
            </a:r>
            <a:r>
              <a:rPr lang="de-DE" altLang="de-DE" sz="1800" b="0" dirty="0" smtClean="0">
                <a:solidFill>
                  <a:schemeClr val="tx1"/>
                </a:solidFill>
              </a:rPr>
              <a:t> </a:t>
            </a:r>
            <a:r>
              <a:rPr lang="de-DE" altLang="de-DE" sz="1800" b="0" dirty="0" err="1" smtClean="0">
                <a:solidFill>
                  <a:schemeClr val="tx1"/>
                </a:solidFill>
              </a:rPr>
              <a:t>want</a:t>
            </a:r>
            <a:r>
              <a:rPr lang="de-DE" altLang="de-DE" sz="1800" b="0" dirty="0" smtClean="0">
                <a:solidFill>
                  <a:schemeClr val="tx1"/>
                </a:solidFill>
              </a:rPr>
              <a:t> </a:t>
            </a:r>
            <a:r>
              <a:rPr lang="de-DE" altLang="de-DE" sz="1800" dirty="0" err="1" smtClean="0">
                <a:solidFill>
                  <a:schemeClr val="tx1"/>
                </a:solidFill>
              </a:rPr>
              <a:t>effective</a:t>
            </a:r>
            <a:r>
              <a:rPr lang="de-DE" altLang="de-DE" sz="1800" b="0" dirty="0" smtClean="0">
                <a:solidFill>
                  <a:schemeClr val="tx1"/>
                </a:solidFill>
              </a:rPr>
              <a:t> </a:t>
            </a:r>
            <a:r>
              <a:rPr lang="de-DE" altLang="de-DE" sz="1800" b="0" dirty="0" err="1" smtClean="0">
                <a:solidFill>
                  <a:schemeClr val="tx1"/>
                </a:solidFill>
              </a:rPr>
              <a:t>educational</a:t>
            </a:r>
            <a:r>
              <a:rPr lang="de-DE" altLang="de-DE" sz="1800" b="0" dirty="0" smtClean="0">
                <a:solidFill>
                  <a:schemeClr val="tx1"/>
                </a:solidFill>
              </a:rPr>
              <a:t> </a:t>
            </a:r>
            <a:r>
              <a:rPr lang="de-DE" altLang="de-DE" sz="1800" b="0" dirty="0" err="1" smtClean="0">
                <a:solidFill>
                  <a:schemeClr val="tx1"/>
                </a:solidFill>
              </a:rPr>
              <a:t>materials</a:t>
            </a:r>
            <a:r>
              <a:rPr lang="de-DE" altLang="de-DE" sz="1800" b="0" dirty="0" smtClean="0">
                <a:solidFill>
                  <a:schemeClr val="tx1"/>
                </a:solidFill>
              </a:rPr>
              <a:t>.“</a:t>
            </a:r>
          </a:p>
          <a:p>
            <a:pPr marL="0" indent="0" algn="r">
              <a:lnSpc>
                <a:spcPct val="150000"/>
              </a:lnSpc>
              <a:spcBef>
                <a:spcPct val="0"/>
              </a:spcBef>
              <a:spcAft>
                <a:spcPct val="0"/>
              </a:spcAft>
              <a:buNone/>
              <a:defRPr/>
            </a:pPr>
            <a:r>
              <a:rPr lang="de-DE" altLang="de-DE" sz="1200" b="0" dirty="0" smtClean="0">
                <a:solidFill>
                  <a:schemeClr val="tx1"/>
                </a:solidFill>
              </a:rPr>
              <a:t>David </a:t>
            </a:r>
            <a:r>
              <a:rPr lang="de-DE" altLang="de-DE" sz="1200" b="0" dirty="0" err="1" smtClean="0">
                <a:solidFill>
                  <a:schemeClr val="tx1"/>
                </a:solidFill>
              </a:rPr>
              <a:t>Wiley</a:t>
            </a:r>
            <a:r>
              <a:rPr lang="de-DE" altLang="de-DE" sz="1200" b="0" dirty="0" smtClean="0">
                <a:solidFill>
                  <a:schemeClr val="tx1"/>
                </a:solidFill>
              </a:rPr>
              <a:t> 2015</a:t>
            </a:r>
          </a:p>
        </p:txBody>
      </p:sp>
    </p:spTree>
    <p:extLst>
      <p:ext uri="{BB962C8B-B14F-4D97-AF65-F5344CB8AC3E}">
        <p14:creationId xmlns:p14="http://schemas.microsoft.com/office/powerpoint/2010/main" val="15804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2" name="Shape 377"/>
          <p:cNvSpPr/>
          <p:nvPr/>
        </p:nvSpPr>
        <p:spPr>
          <a:xfrm>
            <a:off x="715963" y="6573699"/>
            <a:ext cx="4655121"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smtClean="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2295" name="Bild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98031" y="825548"/>
            <a:ext cx="4985449" cy="2358189"/>
          </a:xfrm>
          <a:prstGeom prst="rect">
            <a:avLst/>
          </a:prstGeom>
        </p:spPr>
      </p:pic>
      <p:sp>
        <p:nvSpPr>
          <p:cNvPr id="10" name="Textfeld 8"/>
          <p:cNvSpPr txBox="1">
            <a:spLocks noChangeArrowheads="1"/>
          </p:cNvSpPr>
          <p:nvPr/>
        </p:nvSpPr>
        <p:spPr bwMode="auto">
          <a:xfrm>
            <a:off x="1645068" y="3238388"/>
            <a:ext cx="5787189" cy="923330"/>
          </a:xfrm>
          <a:prstGeom prst="rect">
            <a:avLst/>
          </a:prstGeom>
          <a:noFill/>
          <a:ln>
            <a:noFill/>
          </a:ln>
          <a:effectLst>
            <a:outerShdw blurRad="63500" sx="102000" sy="102000" algn="ctr" rotWithShape="0">
              <a:prstClr val="black">
                <a:alpha val="40000"/>
              </a:prstClr>
            </a:outerShdw>
          </a:effectLst>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gn="ctr">
              <a:lnSpc>
                <a:spcPct val="150000"/>
              </a:lnSpc>
              <a:spcBef>
                <a:spcPct val="0"/>
              </a:spcBef>
              <a:spcAft>
                <a:spcPct val="0"/>
              </a:spcAft>
              <a:buNone/>
              <a:defRPr/>
            </a:pPr>
            <a:r>
              <a:rPr lang="de-DE" altLang="de-DE" sz="1800" dirty="0" smtClean="0">
                <a:solidFill>
                  <a:schemeClr val="tx1"/>
                </a:solidFill>
              </a:rPr>
              <a:t>Mythos</a:t>
            </a:r>
          </a:p>
          <a:p>
            <a:pPr marL="0" indent="0" algn="ctr">
              <a:lnSpc>
                <a:spcPct val="150000"/>
              </a:lnSpc>
              <a:spcBef>
                <a:spcPct val="0"/>
              </a:spcBef>
              <a:spcAft>
                <a:spcPct val="0"/>
              </a:spcAft>
              <a:buNone/>
              <a:defRPr/>
            </a:pPr>
            <a:r>
              <a:rPr lang="de-DE" altLang="de-DE" sz="1800" b="0" dirty="0" smtClean="0">
                <a:solidFill>
                  <a:schemeClr val="tx1"/>
                </a:solidFill>
              </a:rPr>
              <a:t>Die Qualitätssicherung bei OER ist schlechter</a:t>
            </a:r>
          </a:p>
        </p:txBody>
      </p:sp>
      <p:sp>
        <p:nvSpPr>
          <p:cNvPr id="11" name="Textfeld 8"/>
          <p:cNvSpPr txBox="1">
            <a:spLocks noChangeArrowheads="1"/>
          </p:cNvSpPr>
          <p:nvPr/>
        </p:nvSpPr>
        <p:spPr bwMode="auto">
          <a:xfrm>
            <a:off x="860220" y="4877639"/>
            <a:ext cx="7356883" cy="1221873"/>
          </a:xfrm>
          <a:prstGeom prst="rect">
            <a:avLst/>
          </a:prstGeom>
          <a:solidFill>
            <a:srgbClr val="A4C13D"/>
          </a:solidFill>
          <a:ln>
            <a:noFill/>
          </a:ln>
          <a:extLst/>
        </p:spPr>
        <p:txBody>
          <a:bodyPr wrap="square">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buNone/>
            </a:pPr>
            <a:r>
              <a:rPr lang="de-DE" altLang="de-DE" sz="1800" b="0" dirty="0" smtClean="0">
                <a:solidFill>
                  <a:schemeClr val="tx1"/>
                </a:solidFill>
              </a:rPr>
              <a:t>Materialien, die in dezentralen Strukturen entwickelt und im Prinzip von jedermann verändert werden können, sind nicht generell qualitativ minderwertiger oder die Qualität lasse sich nicht dauerhaft erhalten.</a:t>
            </a:r>
          </a:p>
          <a:p>
            <a:pPr marL="0" indent="0">
              <a:buNone/>
            </a:pPr>
            <a:r>
              <a:rPr lang="de-DE" altLang="de-DE" sz="1200" b="0" dirty="0" smtClean="0">
                <a:solidFill>
                  <a:schemeClr val="tx1"/>
                </a:solidFill>
              </a:rPr>
              <a:t>Vgl. Till Kreutzer o.J.</a:t>
            </a:r>
            <a:endParaRPr lang="de-DE" altLang="de-DE" sz="1200" b="0" dirty="0">
              <a:solidFill>
                <a:schemeClr val="tx1"/>
              </a:solidFill>
            </a:endParaRPr>
          </a:p>
        </p:txBody>
      </p:sp>
    </p:spTree>
    <p:extLst>
      <p:ext uri="{BB962C8B-B14F-4D97-AF65-F5344CB8AC3E}">
        <p14:creationId xmlns:p14="http://schemas.microsoft.com/office/powerpoint/2010/main" val="418396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12295"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1"/>
          <p:cNvSpPr txBox="1">
            <a:spLocks noChangeArrowheads="1"/>
          </p:cNvSpPr>
          <p:nvPr/>
        </p:nvSpPr>
        <p:spPr bwMode="auto">
          <a:xfrm>
            <a:off x="1207493" y="2063154"/>
            <a:ext cx="6956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dirty="0" smtClean="0">
                <a:solidFill>
                  <a:srgbClr val="A3C13C"/>
                </a:solidFill>
              </a:rPr>
              <a:t>Wer </a:t>
            </a:r>
            <a:r>
              <a:rPr lang="de-DE" altLang="de-DE" b="0" dirty="0" smtClean="0">
                <a:solidFill>
                  <a:schemeClr val="tx1"/>
                </a:solidFill>
              </a:rPr>
              <a:t>darf</a:t>
            </a:r>
            <a:r>
              <a:rPr lang="de-DE" altLang="de-DE" b="0" dirty="0" smtClean="0">
                <a:solidFill>
                  <a:srgbClr val="A3C13C"/>
                </a:solidFill>
              </a:rPr>
              <a:t> </a:t>
            </a:r>
            <a:r>
              <a:rPr lang="de-DE" altLang="de-DE" b="0" dirty="0" smtClean="0">
                <a:solidFill>
                  <a:srgbClr val="FF0000"/>
                </a:solidFill>
              </a:rPr>
              <a:t>was</a:t>
            </a:r>
            <a:r>
              <a:rPr lang="de-DE" altLang="de-DE" b="0" dirty="0" smtClean="0">
                <a:solidFill>
                  <a:srgbClr val="A3C13C"/>
                </a:solidFill>
              </a:rPr>
              <a:t> </a:t>
            </a:r>
            <a:r>
              <a:rPr lang="de-DE" altLang="de-DE" b="0" dirty="0" smtClean="0">
                <a:solidFill>
                  <a:schemeClr val="accent2"/>
                </a:solidFill>
              </a:rPr>
              <a:t>wie </a:t>
            </a:r>
            <a:r>
              <a:rPr lang="de-DE" altLang="de-DE" b="0" dirty="0" smtClean="0">
                <a:solidFill>
                  <a:schemeClr val="tx1"/>
                </a:solidFill>
              </a:rPr>
              <a:t>bewerten?</a:t>
            </a:r>
            <a:endParaRPr lang="de-DE" altLang="de-DE" sz="2000" b="0" dirty="0">
              <a:solidFill>
                <a:schemeClr val="tx1"/>
              </a:solidFill>
            </a:endParaRPr>
          </a:p>
        </p:txBody>
      </p:sp>
      <p:sp>
        <p:nvSpPr>
          <p:cNvPr id="12"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Waffner</a:t>
            </a:r>
          </a:p>
          <a:p>
            <a:pPr algn="r">
              <a:defRPr/>
            </a:pPr>
            <a:r>
              <a:rPr lang="de-DE" sz="1100" dirty="0">
                <a:solidFill>
                  <a:srgbClr val="1FA7DA"/>
                </a:solidFill>
                <a:latin typeface="Arial" pitchFamily="34" charset="0"/>
                <a:cs typeface="Arial" pitchFamily="34" charset="0"/>
              </a:rPr>
              <a:t>Learning Lab – Universität Duisburg-Essen</a:t>
            </a:r>
          </a:p>
        </p:txBody>
      </p:sp>
      <p:sp>
        <p:nvSpPr>
          <p:cNvPr id="15" name="Shape 377"/>
          <p:cNvSpPr/>
          <p:nvPr/>
        </p:nvSpPr>
        <p:spPr>
          <a:xfrm>
            <a:off x="715963" y="6573699"/>
            <a:ext cx="4586192"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a:t>
            </a:r>
            <a:r>
              <a:rPr lang="de-DE" sz="800" dirty="0" smtClean="0">
                <a:solidFill>
                  <a:srgbClr val="000000"/>
                </a:solidFill>
                <a:latin typeface="+mn-lt"/>
                <a:ea typeface="+mn-ea"/>
                <a:cs typeface="Arial" panose="020B0604020202020204" pitchFamily="34" charset="0"/>
                <a:sym typeface="Calibri"/>
              </a:rPr>
              <a:t>Petra </a:t>
            </a:r>
            <a:r>
              <a:rPr lang="de-DE" sz="800" dirty="0" err="1" smtClean="0">
                <a:solidFill>
                  <a:srgbClr val="000000"/>
                </a:solidFill>
                <a:latin typeface="+mn-lt"/>
                <a:ea typeface="+mn-ea"/>
                <a:cs typeface="Arial" panose="020B0604020202020204" pitchFamily="34" charset="0"/>
                <a:sym typeface="Calibri"/>
              </a:rPr>
              <a:t>Danielczyk</a:t>
            </a:r>
            <a:r>
              <a:rPr lang="de-DE" sz="800" dirty="0" smtClean="0">
                <a:solidFill>
                  <a:srgbClr val="000000"/>
                </a:solidFill>
                <a:latin typeface="+mn-lt"/>
                <a:ea typeface="+mn-ea"/>
                <a:cs typeface="Arial" panose="020B0604020202020204" pitchFamily="34" charset="0"/>
                <a:sym typeface="Calibri"/>
              </a:rPr>
              <a:t>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5"/>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1026" name="Picture 2" descr="https://learninglab.uni-due.de/sites/default/files/styles/lehrstuhl-seite/public/lehrstuhlseite/transfer.jpg?itok=cZ3Aqod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360" y="3441700"/>
            <a:ext cx="8651578" cy="269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901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12295"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m 1"/>
          <p:cNvGraphicFramePr/>
          <p:nvPr/>
        </p:nvGraphicFramePr>
        <p:xfrm>
          <a:off x="75279" y="1110124"/>
          <a:ext cx="8763000" cy="53821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1"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Waffner</a:t>
            </a:r>
          </a:p>
          <a:p>
            <a:pPr algn="r">
              <a:defRPr/>
            </a:pPr>
            <a:r>
              <a:rPr lang="de-DE" sz="1100" dirty="0">
                <a:solidFill>
                  <a:srgbClr val="1FA7DA"/>
                </a:solidFill>
                <a:latin typeface="Arial" pitchFamily="34" charset="0"/>
                <a:cs typeface="Arial" pitchFamily="34" charset="0"/>
              </a:rPr>
              <a:t>Learning Lab – Universität Duisburg-Essen</a:t>
            </a:r>
          </a:p>
        </p:txBody>
      </p:sp>
      <p:sp>
        <p:nvSpPr>
          <p:cNvPr id="32" name="Shape 377"/>
          <p:cNvSpPr/>
          <p:nvPr/>
        </p:nvSpPr>
        <p:spPr>
          <a:xfrm>
            <a:off x="715963" y="6573699"/>
            <a:ext cx="4608634"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a:t>
            </a:r>
            <a:r>
              <a:rPr lang="de-DE" sz="800" dirty="0" smtClean="0">
                <a:solidFill>
                  <a:srgbClr val="000000"/>
                </a:solidFill>
                <a:latin typeface="+mn-lt"/>
                <a:ea typeface="+mn-ea"/>
                <a:cs typeface="Arial" panose="020B0604020202020204" pitchFamily="34" charset="0"/>
                <a:sym typeface="Calibri"/>
              </a:rPr>
              <a:t>Petra </a:t>
            </a:r>
            <a:r>
              <a:rPr lang="de-DE" sz="800" dirty="0" err="1" smtClean="0">
                <a:solidFill>
                  <a:srgbClr val="000000"/>
                </a:solidFill>
                <a:latin typeface="+mn-lt"/>
                <a:ea typeface="+mn-ea"/>
                <a:cs typeface="Arial" panose="020B0604020202020204" pitchFamily="34" charset="0"/>
                <a:sym typeface="Calibri"/>
              </a:rPr>
              <a:t>Danielczyk</a:t>
            </a:r>
            <a:r>
              <a:rPr lang="de-DE" sz="800" dirty="0" smtClean="0">
                <a:solidFill>
                  <a:srgbClr val="000000"/>
                </a:solidFill>
                <a:latin typeface="+mn-lt"/>
                <a:ea typeface="+mn-ea"/>
                <a:cs typeface="Arial" panose="020B0604020202020204" pitchFamily="34" charset="0"/>
                <a:sym typeface="Calibri"/>
              </a:rPr>
              <a:t> für </a:t>
            </a:r>
            <a:r>
              <a:rPr sz="800" dirty="0" err="1" smtClean="0">
                <a:solidFill>
                  <a:srgbClr val="000000"/>
                </a:solidFill>
                <a:latin typeface="+mn-lt"/>
                <a:ea typeface="+mn-ea"/>
                <a:cs typeface="Arial" panose="020B0604020202020204" pitchFamily="34" charset="0"/>
                <a:sym typeface="Calibri"/>
              </a:rPr>
              <a:t>MainstreamingOER</a:t>
            </a:r>
            <a:r>
              <a:rPr lang="de-DE" sz="800" dirty="0" smtClean="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10"/>
              </a:rPr>
              <a:t>creativecommons.org/licenses/by-sa/4.0/legalcode.de</a:t>
            </a:r>
            <a:r>
              <a:rPr sz="800" dirty="0">
                <a:solidFill>
                  <a:srgbClr val="000000"/>
                </a:solidFill>
                <a:latin typeface="+mn-lt"/>
                <a:ea typeface="+mn-ea"/>
                <a:cs typeface="Arial" panose="020B0604020202020204" pitchFamily="34" charset="0"/>
                <a:sym typeface="Calibri"/>
              </a:rPr>
              <a:t> </a:t>
            </a:r>
          </a:p>
        </p:txBody>
      </p:sp>
    </p:spTree>
    <p:extLst>
      <p:ext uri="{BB962C8B-B14F-4D97-AF65-F5344CB8AC3E}">
        <p14:creationId xmlns:p14="http://schemas.microsoft.com/office/powerpoint/2010/main" val="183521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12295"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m 1"/>
          <p:cNvGraphicFramePr/>
          <p:nvPr>
            <p:extLst>
              <p:ext uri="{D42A27DB-BD31-4B8C-83A1-F6EECF244321}">
                <p14:modId xmlns:p14="http://schemas.microsoft.com/office/powerpoint/2010/main" val="2462317645"/>
              </p:ext>
            </p:extLst>
          </p:nvPr>
        </p:nvGraphicFramePr>
        <p:xfrm>
          <a:off x="75279" y="1110124"/>
          <a:ext cx="8763000" cy="53821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1" name="Fußzeilenplatzhalter 4"/>
          <p:cNvSpPr>
            <a:spLocks noGrp="1"/>
          </p:cNvSpPr>
          <p:nvPr>
            <p:ph type="ftr" sz="quarter" idx="11"/>
          </p:nvPr>
        </p:nvSpPr>
        <p:spPr>
          <a:xfrm>
            <a:off x="179388" y="6366464"/>
            <a:ext cx="8718550" cy="434975"/>
          </a:xfrm>
        </p:spPr>
        <p:txBody>
          <a:bodyPr/>
          <a:lstStyle/>
          <a:p>
            <a:pPr algn="r">
              <a:defRPr/>
            </a:pPr>
            <a:r>
              <a:rPr lang="de-DE" sz="1100" dirty="0">
                <a:solidFill>
                  <a:srgbClr val="1FA7DA"/>
                </a:solidFill>
                <a:latin typeface="Arial" pitchFamily="34" charset="0"/>
                <a:cs typeface="Arial" pitchFamily="34" charset="0"/>
              </a:rPr>
              <a:t>Dr. Bettina Waffner</a:t>
            </a:r>
          </a:p>
          <a:p>
            <a:pPr algn="r">
              <a:defRPr/>
            </a:pPr>
            <a:r>
              <a:rPr lang="de-DE" sz="1100" dirty="0">
                <a:solidFill>
                  <a:srgbClr val="1FA7DA"/>
                </a:solidFill>
                <a:latin typeface="Arial" pitchFamily="34" charset="0"/>
                <a:cs typeface="Arial" pitchFamily="34" charset="0"/>
              </a:rPr>
              <a:t>Learning Lab – Universität Duisburg-Essen</a:t>
            </a:r>
          </a:p>
        </p:txBody>
      </p:sp>
      <p:sp>
        <p:nvSpPr>
          <p:cNvPr id="32" name="Shape 377"/>
          <p:cNvSpPr/>
          <p:nvPr/>
        </p:nvSpPr>
        <p:spPr>
          <a:xfrm>
            <a:off x="715963" y="6573699"/>
            <a:ext cx="4608634" cy="225703"/>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a:t>
            </a:r>
            <a:r>
              <a:rPr lang="de-DE" sz="800" dirty="0" smtClean="0">
                <a:solidFill>
                  <a:srgbClr val="000000"/>
                </a:solidFill>
                <a:latin typeface="+mn-lt"/>
                <a:ea typeface="+mn-ea"/>
                <a:cs typeface="Arial" panose="020B0604020202020204" pitchFamily="34" charset="0"/>
                <a:sym typeface="Calibri"/>
              </a:rPr>
              <a:t>Petra </a:t>
            </a:r>
            <a:r>
              <a:rPr lang="de-DE" sz="800" dirty="0" err="1" smtClean="0">
                <a:solidFill>
                  <a:srgbClr val="000000"/>
                </a:solidFill>
                <a:latin typeface="+mn-lt"/>
                <a:ea typeface="+mn-ea"/>
                <a:cs typeface="Arial" panose="020B0604020202020204" pitchFamily="34" charset="0"/>
                <a:sym typeface="Calibri"/>
              </a:rPr>
              <a:t>Danielczyk</a:t>
            </a:r>
            <a:r>
              <a:rPr lang="de-DE" sz="800" dirty="0" smtClean="0">
                <a:solidFill>
                  <a:srgbClr val="000000"/>
                </a:solidFill>
                <a:latin typeface="+mn-lt"/>
                <a:ea typeface="+mn-ea"/>
                <a:cs typeface="Arial" panose="020B0604020202020204" pitchFamily="34" charset="0"/>
                <a:sym typeface="Calibri"/>
              </a:rPr>
              <a:t> für </a:t>
            </a:r>
            <a:r>
              <a:rPr sz="800" dirty="0" err="1" smtClean="0">
                <a:solidFill>
                  <a:srgbClr val="000000"/>
                </a:solidFill>
                <a:latin typeface="+mn-lt"/>
                <a:ea typeface="+mn-ea"/>
                <a:cs typeface="Arial" panose="020B0604020202020204" pitchFamily="34" charset="0"/>
                <a:sym typeface="Calibri"/>
              </a:rPr>
              <a:t>MainstreamingOER</a:t>
            </a:r>
            <a:r>
              <a:rPr lang="de-DE" sz="800" dirty="0" smtClean="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10"/>
              </a:rPr>
              <a:t>creativecommons.org/licenses/by-sa/4.0/legalcode.de</a:t>
            </a:r>
            <a:r>
              <a:rPr sz="800" dirty="0">
                <a:solidFill>
                  <a:srgbClr val="000000"/>
                </a:solidFill>
                <a:latin typeface="+mn-lt"/>
                <a:ea typeface="+mn-ea"/>
                <a:cs typeface="Arial" panose="020B0604020202020204" pitchFamily="34" charset="0"/>
                <a:sym typeface="Calibri"/>
              </a:rPr>
              <a:t> </a:t>
            </a:r>
          </a:p>
        </p:txBody>
      </p:sp>
    </p:spTree>
    <p:extLst>
      <p:ext uri="{BB962C8B-B14F-4D97-AF65-F5344CB8AC3E}">
        <p14:creationId xmlns:p14="http://schemas.microsoft.com/office/powerpoint/2010/main" val="850414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Design">
  <a:themeElements>
    <a:clrScheme name="Benutzerdefiniert 2">
      <a:dk1>
        <a:sysClr val="windowText" lastClr="000000"/>
      </a:dk1>
      <a:lt1>
        <a:sysClr val="window" lastClr="FFFFFF"/>
      </a:lt1>
      <a:dk2>
        <a:srgbClr val="004C93"/>
      </a:dk2>
      <a:lt2>
        <a:srgbClr val="EFE4BF"/>
      </a:lt2>
      <a:accent1>
        <a:srgbClr val="DFE4F2"/>
      </a:accent1>
      <a:accent2>
        <a:srgbClr val="3B5988"/>
      </a:accent2>
      <a:accent3>
        <a:srgbClr val="4F75B1"/>
      </a:accent3>
      <a:accent4>
        <a:srgbClr val="758FC3"/>
      </a:accent4>
      <a:accent5>
        <a:srgbClr val="A1B0D2"/>
      </a:accent5>
      <a:accent6>
        <a:srgbClr val="C1CADF"/>
      </a:accent6>
      <a:hlink>
        <a:srgbClr val="3B5988"/>
      </a:hlink>
      <a:folHlink>
        <a:srgbClr val="3B59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2277</Words>
  <Application>Microsoft Office PowerPoint</Application>
  <PresentationFormat>Bildschirmpräsentation (4:3)</PresentationFormat>
  <Paragraphs>332</Paragraphs>
  <Slides>29</Slides>
  <Notes>29</Notes>
  <HiddenSlides>4</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Geneva</vt:lpstr>
      <vt:lpstr>ヒラギノ角ゴ Pro W3</vt:lpstr>
      <vt:lpstr>Arial</vt:lpstr>
      <vt:lpstr>Calibri</vt:lpstr>
      <vt:lpstr>Lucida Grande</vt:lpstr>
      <vt:lpstr>Wingdings</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move:elevator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Markus Lacum</dc:creator>
  <cp:lastModifiedBy>Wünnerke, Elisabeth</cp:lastModifiedBy>
  <cp:revision>1039</cp:revision>
  <cp:lastPrinted>2017-11-23T06:55:41Z</cp:lastPrinted>
  <dcterms:created xsi:type="dcterms:W3CDTF">2012-08-27T10:28:54Z</dcterms:created>
  <dcterms:modified xsi:type="dcterms:W3CDTF">2019-10-25T08:47:45Z</dcterms:modified>
</cp:coreProperties>
</file>